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4" r:id="rId4"/>
    <p:sldMasterId id="2147483723" r:id="rId5"/>
  </p:sldMasterIdLst>
  <p:notesMasterIdLst>
    <p:notesMasterId r:id="rId19"/>
  </p:notesMasterIdLst>
  <p:handoutMasterIdLst>
    <p:handoutMasterId r:id="rId20"/>
  </p:handoutMasterIdLst>
  <p:sldIdLst>
    <p:sldId id="256" r:id="rId6"/>
    <p:sldId id="266" r:id="rId7"/>
    <p:sldId id="272" r:id="rId8"/>
    <p:sldId id="273" r:id="rId9"/>
    <p:sldId id="274" r:id="rId10"/>
    <p:sldId id="276" r:id="rId11"/>
    <p:sldId id="277" r:id="rId12"/>
    <p:sldId id="278" r:id="rId13"/>
    <p:sldId id="257" r:id="rId14"/>
    <p:sldId id="261" r:id="rId15"/>
    <p:sldId id="262" r:id="rId16"/>
    <p:sldId id="271"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421"/>
    <a:srgbClr val="2E3333"/>
    <a:srgbClr val="1A1A16"/>
    <a:srgbClr val="1A1A10"/>
    <a:srgbClr val="16151E"/>
    <a:srgbClr val="292511"/>
    <a:srgbClr val="000000"/>
    <a:srgbClr val="FF5517"/>
    <a:srgbClr val="FF79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E1B2E1-8960-4A00-5A35-D8E46954DFB9}" v="8" dt="2025-11-18T20:38:39.597"/>
    <p1510:client id="{3D0652BF-58F9-45E2-87F2-397A1CB15431}" v="2" dt="2025-11-18T17:02:39.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D70A94-535E-A242-8751-E65D819C19D3}" type="datetimeFigureOut">
              <a:rPr lang="en-US" smtClean="0"/>
              <a:pPr/>
              <a:t>12/5/2025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7442F98-C731-A94C-AA10-6D9C96A04D6B}" type="slidenum">
              <a:rPr lang="en-US" smtClean="0"/>
              <a:pPr/>
              <a:t>‹#›</a:t>
            </a:fld>
            <a:endParaRPr lang="en-US"/>
          </a:p>
        </p:txBody>
      </p:sp>
    </p:spTree>
    <p:extLst>
      <p:ext uri="{BB962C8B-B14F-4D97-AF65-F5344CB8AC3E}">
        <p14:creationId xmlns:p14="http://schemas.microsoft.com/office/powerpoint/2010/main" val="220400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A25BBB-A885-FB47-A586-C46B257BEE92}" type="datetimeFigureOut">
              <a:rPr lang="en-US" smtClean="0"/>
              <a:pPr/>
              <a:t>12/5/2025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B4B2F-0019-C942-9AE2-8EB4A07943DA}" type="slidenum">
              <a:rPr lang="en-US" smtClean="0"/>
              <a:pPr/>
              <a:t>‹#›</a:t>
            </a:fld>
            <a:endParaRPr lang="en-US"/>
          </a:p>
        </p:txBody>
      </p:sp>
    </p:spTree>
    <p:extLst>
      <p:ext uri="{BB962C8B-B14F-4D97-AF65-F5344CB8AC3E}">
        <p14:creationId xmlns:p14="http://schemas.microsoft.com/office/powerpoint/2010/main" val="14626320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1150622"/>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774703" y="2973325"/>
            <a:ext cx="6400354" cy="1752451"/>
          </a:xfrm>
        </p:spPr>
        <p:txBody>
          <a:bodyPr/>
          <a:lstStyle>
            <a:lvl1pPr marL="0" indent="0" algn="l">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4154354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ga-IE"/>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ga-IE"/>
              <a:t>Click to edit Master subtitle style</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380949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2450640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1741289"/>
            <a:ext cx="3902273" cy="446484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2834944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114778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422624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350957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826519"/>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1910081"/>
            <a:ext cx="5111130" cy="421568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910081"/>
            <a:ext cx="3008189" cy="4215684"/>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extLst>
      <p:ext uri="{BB962C8B-B14F-4D97-AF65-F5344CB8AC3E}">
        <p14:creationId xmlns:p14="http://schemas.microsoft.com/office/powerpoint/2010/main" val="22399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Text Box 4"/>
          <p:cNvSpPr txBox="1">
            <a:spLocks noGrp="1" noChangeArrowheads="1"/>
          </p:cNvSpPr>
          <p:nvPr>
            <p:ph type="sldNum" sz="quarter" idx="10"/>
          </p:nvPr>
        </p:nvSpPr>
        <p:spPr>
          <a:ln/>
        </p:spPr>
        <p:txBody>
          <a:bodyPr/>
          <a:lstStyle>
            <a:lvl1pPr>
              <a:defRPr>
                <a:solidFill>
                  <a:schemeClr val="bg1"/>
                </a:solidFill>
              </a:defRPr>
            </a:lvl1pPr>
          </a:lstStyle>
          <a:p>
            <a:fld id="{978F6C85-62F1-2E45-BAF4-9247EEFC730C}" type="slidenum">
              <a:rPr lang="en-US" smtClean="0"/>
              <a:pPr/>
              <a:t>‹#›</a:t>
            </a:fld>
            <a:endParaRPr lang="en-US"/>
          </a:p>
        </p:txBody>
      </p:sp>
      <p:sp>
        <p:nvSpPr>
          <p:cNvPr id="3" name="Picture Placeholder 2"/>
          <p:cNvSpPr>
            <a:spLocks noGrp="1"/>
          </p:cNvSpPr>
          <p:nvPr>
            <p:ph type="pic" idx="1"/>
          </p:nvPr>
        </p:nvSpPr>
        <p:spPr>
          <a:xfrm>
            <a:off x="176917" y="221921"/>
            <a:ext cx="8791061" cy="6436217"/>
          </a:xfrm>
          <a:solidFill>
            <a:schemeClr val="bg1"/>
          </a:solidFill>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charset="0"/>
              </a:rPr>
              <a:t>Drag picture to placeholder or click icon to add</a:t>
            </a:r>
            <a:endParaRPr lang="en-US" noProof="0">
              <a:sym typeface="Ubuntu" charset="0"/>
            </a:endParaRPr>
          </a:p>
        </p:txBody>
      </p:sp>
      <p:sp>
        <p:nvSpPr>
          <p:cNvPr id="2" name="Title 1"/>
          <p:cNvSpPr>
            <a:spLocks noGrp="1"/>
          </p:cNvSpPr>
          <p:nvPr>
            <p:ph type="title"/>
          </p:nvPr>
        </p:nvSpPr>
        <p:spPr>
          <a:xfrm>
            <a:off x="300743" y="5084341"/>
            <a:ext cx="6875132" cy="567035"/>
          </a:xfrm>
        </p:spPr>
        <p:txBody>
          <a:bodyPr anchor="b"/>
          <a:lstStyle>
            <a:lvl1pPr algn="l">
              <a:defRPr sz="1400" b="1"/>
            </a:lvl1pPr>
          </a:lstStyle>
          <a:p>
            <a:r>
              <a:rPr lang="ga-IE"/>
              <a:t>Click to edit Master title style</a:t>
            </a:r>
            <a:endParaRPr lang="en-US"/>
          </a:p>
        </p:txBody>
      </p:sp>
      <p:sp>
        <p:nvSpPr>
          <p:cNvPr id="4" name="Text Placeholder 3"/>
          <p:cNvSpPr>
            <a:spLocks noGrp="1"/>
          </p:cNvSpPr>
          <p:nvPr>
            <p:ph type="body" sz="half" idx="2"/>
          </p:nvPr>
        </p:nvSpPr>
        <p:spPr>
          <a:xfrm>
            <a:off x="300743" y="5757637"/>
            <a:ext cx="6891759" cy="616450"/>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Tree>
    <p:extLst>
      <p:ext uri="{BB962C8B-B14F-4D97-AF65-F5344CB8AC3E}">
        <p14:creationId xmlns:p14="http://schemas.microsoft.com/office/powerpoint/2010/main" val="264520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idx="1"/>
          </p:nvPr>
        </p:nvSpPr>
        <p:spPr/>
        <p:txBody>
          <a:body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26958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2600179"/>
            <a:ext cx="7772176" cy="1361777"/>
          </a:xfrm>
        </p:spPr>
        <p:txBody>
          <a:bodyPr/>
          <a:lstStyle>
            <a:lvl1pPr algn="l">
              <a:defRPr sz="2800" b="1" cap="all"/>
            </a:lvl1pPr>
          </a:lstStyle>
          <a:p>
            <a:r>
              <a:rPr lang="ga-IE"/>
              <a:t>Click to edit Master title style</a:t>
            </a:r>
            <a:endParaRPr lang="en-US"/>
          </a:p>
        </p:txBody>
      </p:sp>
      <p:sp>
        <p:nvSpPr>
          <p:cNvPr id="3" name="Text Placeholder 2"/>
          <p:cNvSpPr>
            <a:spLocks noGrp="1"/>
          </p:cNvSpPr>
          <p:nvPr>
            <p:ph type="body" idx="1"/>
          </p:nvPr>
        </p:nvSpPr>
        <p:spPr>
          <a:xfrm>
            <a:off x="722189" y="1099991"/>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ga-IE"/>
              <a:t>Click to edit Master text styles</a:t>
            </a:r>
          </a:p>
        </p:txBody>
      </p:sp>
      <p:sp>
        <p:nvSpPr>
          <p:cNvPr id="4"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2187905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Content Placeholder 2"/>
          <p:cNvSpPr>
            <a:spLocks noGrp="1"/>
          </p:cNvSpPr>
          <p:nvPr>
            <p:ph sz="half" idx="1"/>
          </p:nvPr>
        </p:nvSpPr>
        <p:spPr>
          <a:xfrm>
            <a:off x="54471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Content Placeholder 3"/>
          <p:cNvSpPr>
            <a:spLocks noGrp="1"/>
          </p:cNvSpPr>
          <p:nvPr>
            <p:ph sz="half" idx="2"/>
          </p:nvPr>
        </p:nvSpPr>
        <p:spPr>
          <a:xfrm>
            <a:off x="4554141" y="2375297"/>
            <a:ext cx="3902273" cy="1857375"/>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91254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ga-IE"/>
              <a:t>Click to edit Master title style</a:t>
            </a:r>
            <a:endParaRPr lang="en-US"/>
          </a:p>
        </p:txBody>
      </p:sp>
      <p:sp>
        <p:nvSpPr>
          <p:cNvPr id="3" name="Text Placeholder 2"/>
          <p:cNvSpPr>
            <a:spLocks noGrp="1"/>
          </p:cNvSpPr>
          <p:nvPr>
            <p:ph type="body" idx="1"/>
          </p:nvPr>
        </p:nvSpPr>
        <p:spPr>
          <a:xfrm>
            <a:off x="457647" y="2246177"/>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4" name="Content Placeholder 3"/>
          <p:cNvSpPr>
            <a:spLocks noGrp="1"/>
          </p:cNvSpPr>
          <p:nvPr>
            <p:ph sz="half" idx="2"/>
          </p:nvPr>
        </p:nvSpPr>
        <p:spPr>
          <a:xfrm>
            <a:off x="457647" y="2885765"/>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5" name="Text Placeholder 4"/>
          <p:cNvSpPr>
            <a:spLocks noGrp="1"/>
          </p:cNvSpPr>
          <p:nvPr>
            <p:ph type="body" sz="quarter" idx="3"/>
          </p:nvPr>
        </p:nvSpPr>
        <p:spPr>
          <a:xfrm>
            <a:off x="4644555" y="2267025"/>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ga-IE"/>
              <a:t>Click to edit Master text styles</a:t>
            </a:r>
          </a:p>
        </p:txBody>
      </p:sp>
      <p:sp>
        <p:nvSpPr>
          <p:cNvPr id="6" name="Content Placeholder 5"/>
          <p:cNvSpPr>
            <a:spLocks noGrp="1"/>
          </p:cNvSpPr>
          <p:nvPr>
            <p:ph sz="quarter" idx="4"/>
          </p:nvPr>
        </p:nvSpPr>
        <p:spPr>
          <a:xfrm>
            <a:off x="4644555" y="2906613"/>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7"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64071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a:t>Click to edit Master title style</a:t>
            </a:r>
            <a:endParaRPr lang="en-US"/>
          </a:p>
        </p:txBody>
      </p:sp>
      <p:sp>
        <p:nvSpPr>
          <p:cNvPr id="3"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310927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 </a:t>
            </a:r>
            <a:r>
              <a:rPr lang="en-US" b="1">
                <a:latin typeface="Helvetica Neue"/>
                <a:cs typeface="Helvetica Neue"/>
              </a:rPr>
              <a:t>storyful.</a:t>
            </a:r>
          </a:p>
        </p:txBody>
      </p:sp>
    </p:spTree>
    <p:extLst>
      <p:ext uri="{BB962C8B-B14F-4D97-AF65-F5344CB8AC3E}">
        <p14:creationId xmlns:p14="http://schemas.microsoft.com/office/powerpoint/2010/main" val="40043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nchor="b"/>
          <a:lstStyle>
            <a:lvl1pPr algn="l">
              <a:defRPr sz="1400" b="1"/>
            </a:lvl1pPr>
          </a:lstStyle>
          <a:p>
            <a:r>
              <a:rPr lang="ga-IE"/>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3232538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nchor="b"/>
          <a:lstStyle>
            <a:lvl1pPr algn="l">
              <a:defRPr sz="1400" b="1"/>
            </a:lvl1pPr>
          </a:lstStyle>
          <a:p>
            <a:r>
              <a:rPr lang="ga-IE"/>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pPr lvl="0"/>
            <a:r>
              <a:rPr lang="ga-IE" noProof="0">
                <a:sym typeface="Ubuntu Light" charset="0"/>
              </a:rPr>
              <a:t>Drag picture to placeholder or click icon to add</a:t>
            </a:r>
            <a:endParaRPr lang="en-US" noProof="0">
              <a:sym typeface="Ubuntu Light" charset="0"/>
            </a:endParaRPr>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ga-IE"/>
              <a:t>Click to edit Master text styles</a:t>
            </a:r>
          </a:p>
        </p:txBody>
      </p:sp>
      <p:sp>
        <p:nvSpPr>
          <p:cNvPr id="5" name="Text Box 4"/>
          <p:cNvSpPr txBox="1">
            <a:spLocks noGrp="1" noChangeArrowheads="1"/>
          </p:cNvSpPr>
          <p:nvPr>
            <p:ph type="sldNum" sz="quarter" idx="10"/>
          </p:nvPr>
        </p:nvSpPr>
        <p:spPr>
          <a:ln/>
        </p:spPr>
        <p:txBody>
          <a:bodyPr/>
          <a:lstStyle>
            <a:lvl1pPr>
              <a:defRPr/>
            </a:lvl1pPr>
          </a:lstStyle>
          <a:p>
            <a:fld id="{F4B88F72-1EA4-FE40-A5CA-BD0111E6622B}" type="slidenum">
              <a:rPr lang="en-US" smtClean="0"/>
              <a:pPr/>
              <a:t>‹#›</a:t>
            </a:fld>
            <a:r>
              <a:rPr lang="en-US"/>
              <a:t> </a:t>
            </a:r>
            <a:endParaRPr lang="en-US" b="1">
              <a:latin typeface="Helvetica Neue"/>
              <a:cs typeface="Helvetica Neue"/>
            </a:endParaRPr>
          </a:p>
        </p:txBody>
      </p:sp>
    </p:spTree>
    <p:extLst>
      <p:ext uri="{BB962C8B-B14F-4D97-AF65-F5344CB8AC3E}">
        <p14:creationId xmlns:p14="http://schemas.microsoft.com/office/powerpoint/2010/main" val="341039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png"/><Relationship Id="rId5" Type="http://schemas.openxmlformats.org/officeDocument/2006/relationships/slideLayout" Target="../slideLayouts/slideLayout14.xml"/><Relationship Id="rId10" Type="http://schemas.openxmlformats.org/officeDocument/2006/relationships/image" Target="../media/image2.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body" idx="1"/>
          </p:nvPr>
        </p:nvSpPr>
        <p:spPr bwMode="auto">
          <a:xfrm>
            <a:off x="544513" y="2374900"/>
            <a:ext cx="7912100" cy="1857375"/>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text styles</a:t>
            </a:r>
          </a:p>
          <a:p>
            <a:pPr lvl="1"/>
            <a:r>
              <a:rPr lang="ga-IE">
                <a:sym typeface="Ubuntu Light" charset="0"/>
              </a:rPr>
              <a:t>Second level</a:t>
            </a:r>
          </a:p>
          <a:p>
            <a:pPr lvl="2"/>
            <a:r>
              <a:rPr lang="ga-IE">
                <a:sym typeface="Ubuntu Light" charset="0"/>
              </a:rPr>
              <a:t>Third level</a:t>
            </a:r>
          </a:p>
          <a:p>
            <a:pPr lvl="3"/>
            <a:r>
              <a:rPr lang="ga-IE">
                <a:sym typeface="Ubuntu Light" charset="0"/>
              </a:rPr>
              <a:t>Fourth level</a:t>
            </a:r>
          </a:p>
          <a:p>
            <a:pPr lvl="4"/>
            <a:r>
              <a:rPr lang="ga-IE">
                <a:sym typeface="Ubuntu Light" charset="0"/>
              </a:rPr>
              <a:t>Fifth level</a:t>
            </a:r>
            <a:endParaRPr lang="en-US">
              <a:sym typeface="Ubuntu Light" charset="0"/>
            </a:endParaRPr>
          </a:p>
        </p:txBody>
      </p:sp>
      <p:sp>
        <p:nvSpPr>
          <p:cNvPr id="1027" name="Rectangle 3"/>
          <p:cNvSpPr>
            <a:spLocks noGrp="1" noChangeArrowheads="1"/>
          </p:cNvSpPr>
          <p:nvPr>
            <p:ph type="title"/>
          </p:nvPr>
        </p:nvSpPr>
        <p:spPr bwMode="auto">
          <a:xfrm>
            <a:off x="544513" y="482600"/>
            <a:ext cx="7902575" cy="1195388"/>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square" lIns="35717" tIns="35717" rIns="35717" bIns="35717" numCol="1" anchor="t"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1028" name="Text Box 4"/>
          <p:cNvSpPr txBox="1">
            <a:spLocks noGrp="1" noChangeArrowheads="1"/>
          </p:cNvSpPr>
          <p:nvPr>
            <p:ph type="sldNum" sz="quarter" idx="4"/>
          </p:nvPr>
        </p:nvSpPr>
        <p:spPr bwMode="auto">
          <a:xfrm>
            <a:off x="554037" y="6446156"/>
            <a:ext cx="3630637" cy="187325"/>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none" lIns="64291" tIns="32146" rIns="64291" bIns="32146" numCol="1" anchor="t" anchorCtr="0" compatLnSpc="1">
            <a:prstTxWarp prst="textNoShape">
              <a:avLst/>
            </a:prstTxWarp>
          </a:bodyPr>
          <a:lstStyle>
            <a:lvl1pPr algn="l" eaLnBrk="1" hangingPunct="1">
              <a:defRPr sz="900" spc="2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fld id="{F4B88F72-1EA4-FE40-A5CA-BD0111E6622B}" type="slidenum">
              <a:rPr lang="en-US" smtClean="0"/>
              <a:pPr/>
              <a:t>‹#›</a:t>
            </a:fld>
            <a:r>
              <a:rPr lang="en-US"/>
              <a:t> </a:t>
            </a:r>
            <a:endParaRPr lang="en-US">
              <a:latin typeface="Ubuntu"/>
              <a:cs typeface="Ubuntu"/>
            </a:endParaRPr>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spcBef>
          <a:spcPct val="0"/>
        </a:spcBef>
        <a:spcAft>
          <a:spcPct val="0"/>
        </a:spcAft>
        <a:defRPr sz="5900" spc="-100">
          <a:solidFill>
            <a:srgbClr val="FFFFFF"/>
          </a:solidFill>
          <a:latin typeface="+mj-lt"/>
          <a:ea typeface="+mj-ea"/>
          <a:cs typeface="+mj-cs"/>
          <a:sym typeface="Ubuntu Light" charset="0"/>
        </a:defRPr>
      </a:lvl1pPr>
      <a:lvl2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5900">
          <a:solidFill>
            <a:srgbClr val="FFFFFF"/>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1pPr>
      <a:lvl2pPr marL="522288" indent="-200025"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2pPr>
      <a:lvl3pPr marL="803275"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3pPr>
      <a:lvl4pPr marL="1123950"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4pPr>
      <a:lvl5pPr marL="1446213" indent="-160338" algn="l" rtl="0" eaLnBrk="1" fontAlgn="base" hangingPunct="1">
        <a:lnSpc>
          <a:spcPct val="140000"/>
        </a:lnSpc>
        <a:spcBef>
          <a:spcPct val="0"/>
        </a:spcBef>
        <a:spcAft>
          <a:spcPct val="0"/>
        </a:spcAft>
        <a:defRPr sz="2500" spc="-50">
          <a:solidFill>
            <a:srgbClr val="FEFDD5"/>
          </a:solidFill>
          <a:latin typeface="+mn-lt"/>
          <a:ea typeface="+mn-ea"/>
          <a:cs typeface="+mn-cs"/>
          <a:sym typeface="Ubuntu Light" charset="0"/>
        </a:defRPr>
      </a:lvl5pPr>
      <a:lvl6pPr marL="321457"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6pPr>
      <a:lvl7pPr marL="642915"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7pPr>
      <a:lvl8pPr marL="964372"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8pPr>
      <a:lvl9pPr marL="1285829" algn="l" rtl="0" eaLnBrk="1" fontAlgn="base" hangingPunct="1">
        <a:lnSpc>
          <a:spcPct val="140000"/>
        </a:lnSpc>
        <a:spcBef>
          <a:spcPct val="0"/>
        </a:spcBef>
        <a:spcAft>
          <a:spcPct val="0"/>
        </a:spcAft>
        <a:defRPr sz="2500">
          <a:solidFill>
            <a:srgbClr val="FEFDD5"/>
          </a:solidFill>
          <a:latin typeface="+mn-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srcRect/>
          <a:stretch>
            <a:fillRect/>
          </a:stretch>
        </a:blipFill>
        <a:effectLst/>
      </p:bgPr>
    </p:bg>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Lst>
        </p:spPr>
      </p:pic>
      <p:sp>
        <p:nvSpPr>
          <p:cNvPr id="2" name="Rectangle 2"/>
          <p:cNvSpPr>
            <a:spLocks noGrp="1" noChangeArrowheads="1"/>
          </p:cNvSpPr>
          <p:nvPr>
            <p:ph type="body" idx="1"/>
          </p:nvPr>
        </p:nvSpPr>
        <p:spPr bwMode="auto">
          <a:xfrm>
            <a:off x="544513" y="1741488"/>
            <a:ext cx="7912100" cy="4464050"/>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square" lIns="35717" tIns="35717" rIns="35717" bIns="35717" numCol="1" anchor="t" anchorCtr="0" compatLnSpc="1">
            <a:prstTxWarp prst="textNoShape">
              <a:avLst/>
            </a:prstTxWarp>
          </a:bodyPr>
          <a:lstStyle/>
          <a:p>
            <a:pPr lvl="0"/>
            <a:r>
              <a:rPr lang="ga-IE">
                <a:sym typeface="Ubuntu" charset="0"/>
              </a:rPr>
              <a:t>Click to edit Master text styles</a:t>
            </a:r>
          </a:p>
          <a:p>
            <a:pPr lvl="1"/>
            <a:r>
              <a:rPr lang="ga-IE">
                <a:sym typeface="Ubuntu" charset="0"/>
              </a:rPr>
              <a:t>Second level</a:t>
            </a:r>
          </a:p>
          <a:p>
            <a:pPr lvl="2"/>
            <a:r>
              <a:rPr lang="ga-IE">
                <a:sym typeface="Ubuntu" charset="0"/>
              </a:rPr>
              <a:t>Third level</a:t>
            </a:r>
          </a:p>
          <a:p>
            <a:pPr lvl="3"/>
            <a:r>
              <a:rPr lang="ga-IE">
                <a:sym typeface="Ubuntu" charset="0"/>
              </a:rPr>
              <a:t>Fourth level</a:t>
            </a:r>
          </a:p>
          <a:p>
            <a:pPr lvl="4"/>
            <a:r>
              <a:rPr lang="ga-IE">
                <a:sym typeface="Ubuntu" charset="0"/>
              </a:rPr>
              <a:t>Fifth level</a:t>
            </a:r>
            <a:endParaRPr lang="en-US">
              <a:sym typeface="Ubuntu Light" charset="0"/>
            </a:endParaRPr>
          </a:p>
        </p:txBody>
      </p:sp>
      <p:sp>
        <p:nvSpPr>
          <p:cNvPr id="2051" name="Rectangle 3"/>
          <p:cNvSpPr>
            <a:spLocks noGrp="1" noChangeArrowheads="1"/>
          </p:cNvSpPr>
          <p:nvPr>
            <p:ph type="title"/>
          </p:nvPr>
        </p:nvSpPr>
        <p:spPr bwMode="auto">
          <a:xfrm>
            <a:off x="544513" y="366713"/>
            <a:ext cx="7051823" cy="1046064"/>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square" lIns="35717" tIns="35717" rIns="35717" bIns="35717" numCol="1" anchor="ctr" anchorCtr="0" compatLnSpc="1">
            <a:prstTxWarp prst="textNoShape">
              <a:avLst/>
            </a:prstTxWarp>
          </a:bodyPr>
          <a:lstStyle/>
          <a:p>
            <a:pPr lvl="0"/>
            <a:r>
              <a:rPr lang="ga-IE">
                <a:sym typeface="Ubuntu Light" charset="0"/>
              </a:rPr>
              <a:t>Click to edit Master title style</a:t>
            </a:r>
            <a:endParaRPr lang="en-US">
              <a:sym typeface="Ubuntu Light" charset="0"/>
            </a:endParaRPr>
          </a:p>
        </p:txBody>
      </p:sp>
      <p:sp>
        <p:nvSpPr>
          <p:cNvPr id="2052" name="Text Box 4"/>
          <p:cNvSpPr txBox="1">
            <a:spLocks noGrp="1" noChangeArrowheads="1"/>
          </p:cNvSpPr>
          <p:nvPr>
            <p:ph type="sldNum" sz="quarter" idx="4"/>
          </p:nvPr>
        </p:nvSpPr>
        <p:spPr bwMode="auto">
          <a:xfrm>
            <a:off x="554038" y="6470814"/>
            <a:ext cx="3498781" cy="187325"/>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none" lIns="64291" tIns="32146" rIns="64291" bIns="32146" numCol="1" anchor="t" anchorCtr="0" compatLnSpc="1">
            <a:prstTxWarp prst="textNoShape">
              <a:avLst/>
            </a:prstTxWarp>
          </a:bodyPr>
          <a:lstStyle>
            <a:lvl1pPr algn="l" eaLnBrk="1" hangingPunct="1">
              <a:defRPr sz="900">
                <a:solidFill>
                  <a:schemeClr val="tx1"/>
                </a:solidFill>
                <a:latin typeface="Ubuntu" charset="0"/>
                <a:ea typeface="MS PGothic" charset="0"/>
                <a:cs typeface="MS PGothic" charset="0"/>
                <a:sym typeface="Ubuntu" charset="0"/>
              </a:defRPr>
            </a:lvl1pPr>
            <a:lvl2pPr marL="742950" indent="-285750" eaLnBrk="0" hangingPunct="0">
              <a:defRPr sz="3000">
                <a:solidFill>
                  <a:srgbClr val="000000"/>
                </a:solidFill>
                <a:latin typeface="Gill Sans" charset="0"/>
                <a:ea typeface="ヒラギノ角ゴ ProN W3" charset="0"/>
                <a:cs typeface="ヒラギノ角ゴ ProN W3" charset="0"/>
                <a:sym typeface="Gill Sans" charset="0"/>
              </a:defRPr>
            </a:lvl2pPr>
            <a:lvl3pPr marL="1143000" indent="-228600" eaLnBrk="0" hangingPunct="0">
              <a:defRPr sz="3000">
                <a:solidFill>
                  <a:srgbClr val="000000"/>
                </a:solidFill>
                <a:latin typeface="Gill Sans" charset="0"/>
                <a:ea typeface="ヒラギノ角ゴ ProN W3" charset="0"/>
                <a:cs typeface="ヒラギノ角ゴ ProN W3" charset="0"/>
                <a:sym typeface="Gill Sans" charset="0"/>
              </a:defRPr>
            </a:lvl3pPr>
            <a:lvl4pPr marL="1600200" indent="-228600" eaLnBrk="0" hangingPunct="0">
              <a:defRPr sz="3000">
                <a:solidFill>
                  <a:srgbClr val="000000"/>
                </a:solidFill>
                <a:latin typeface="Gill Sans" charset="0"/>
                <a:ea typeface="ヒラギノ角ゴ ProN W3" charset="0"/>
                <a:cs typeface="ヒラギノ角ゴ ProN W3" charset="0"/>
                <a:sym typeface="Gill Sans" charset="0"/>
              </a:defRPr>
            </a:lvl4pPr>
            <a:lvl5pPr marL="2057400" indent="-228600" eaLnBrk="0" hangingPunct="0">
              <a:defRPr sz="3000">
                <a:solidFill>
                  <a:srgbClr val="000000"/>
                </a:solidFill>
                <a:latin typeface="Gill Sans" charset="0"/>
                <a:ea typeface="ヒラギノ角ゴ ProN W3" charset="0"/>
                <a:cs typeface="ヒラギノ角ゴ ProN W3" charset="0"/>
                <a:sym typeface="Gill Sans" charset="0"/>
              </a:defRPr>
            </a:lvl5pPr>
            <a:lvl6pPr marL="25146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6pPr>
            <a:lvl7pPr marL="29718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7pPr>
            <a:lvl8pPr marL="34290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8pPr>
            <a:lvl9pPr marL="3886200" indent="-228600" algn="ctr" eaLnBrk="0" fontAlgn="base" hangingPunct="0">
              <a:spcBef>
                <a:spcPct val="0"/>
              </a:spcBef>
              <a:spcAft>
                <a:spcPct val="0"/>
              </a:spcAft>
              <a:defRPr sz="3000">
                <a:solidFill>
                  <a:srgbClr val="000000"/>
                </a:solidFill>
                <a:latin typeface="Gill Sans" charset="0"/>
                <a:ea typeface="ヒラギノ角ゴ ProN W3" charset="0"/>
                <a:cs typeface="ヒラギノ角ゴ ProN W3" charset="0"/>
                <a:sym typeface="Gill Sans" charset="0"/>
              </a:defRPr>
            </a:lvl9pPr>
          </a:lstStyle>
          <a:p>
            <a:fld id="{F4B88F72-1EA4-FE40-A5CA-BD0111E6622B}" type="slidenum">
              <a:rPr lang="en-US" smtClean="0"/>
              <a:pPr/>
              <a:t>‹#›</a:t>
            </a:fld>
            <a:r>
              <a:rPr lang="en-US">
                <a:solidFill>
                  <a:srgbClr val="2E3333"/>
                </a:solidFill>
              </a:rPr>
              <a:t> /  </a:t>
            </a:r>
            <a:r>
              <a:rPr lang="en-US">
                <a:solidFill>
                  <a:srgbClr val="2E3333"/>
                </a:solidFill>
                <a:latin typeface="Ubuntu"/>
                <a:cs typeface="Ubuntu"/>
              </a:rPr>
              <a:t>Special Olympics</a:t>
            </a: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fontAlgn="base" hangingPunct="1">
        <a:lnSpc>
          <a:spcPts val="3600"/>
        </a:lnSpc>
        <a:spcBef>
          <a:spcPct val="0"/>
        </a:spcBef>
        <a:spcAft>
          <a:spcPct val="0"/>
        </a:spcAft>
        <a:defRPr sz="3600" spc="-100">
          <a:solidFill>
            <a:schemeClr val="tx1"/>
          </a:solidFill>
          <a:latin typeface="+mj-lt"/>
          <a:ea typeface="+mj-ea"/>
          <a:cs typeface="+mj-cs"/>
          <a:sym typeface="Ubuntu Light" charset="0"/>
        </a:defRPr>
      </a:lvl1pPr>
      <a:lvl2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2pPr>
      <a:lvl3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3pPr>
      <a:lvl4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4pPr>
      <a:lvl5pPr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5pPr>
      <a:lvl6pPr marL="321457"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6pPr>
      <a:lvl7pPr marL="642915"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7pPr>
      <a:lvl8pPr marL="964372"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8pPr>
      <a:lvl9pPr marL="1285829" algn="l" rtl="0" eaLnBrk="1" fontAlgn="base" hangingPunct="1">
        <a:spcBef>
          <a:spcPct val="0"/>
        </a:spcBef>
        <a:spcAft>
          <a:spcPct val="0"/>
        </a:spcAft>
        <a:defRPr sz="4500">
          <a:solidFill>
            <a:schemeClr val="tx1"/>
          </a:solidFill>
          <a:latin typeface="Ubuntu Light" charset="0"/>
          <a:ea typeface="ヒラギノ角ゴ ProN W3" charset="0"/>
          <a:cs typeface="ヒラギノ角ゴ ProN W3" charset="0"/>
          <a:sym typeface="Ubuntu Light" charset="0"/>
        </a:defRPr>
      </a:lvl9pPr>
    </p:titleStyle>
    <p:bodyStyle>
      <a:lvl1pPr marL="239713" indent="-239713" algn="l" rtl="0" eaLnBrk="1" fontAlgn="base" hangingPunct="1">
        <a:lnSpc>
          <a:spcPct val="110000"/>
        </a:lnSpc>
        <a:spcBef>
          <a:spcPts val="850"/>
        </a:spcBef>
        <a:spcAft>
          <a:spcPct val="0"/>
        </a:spcAft>
        <a:defRPr sz="2500">
          <a:solidFill>
            <a:schemeClr val="tx1"/>
          </a:solidFill>
          <a:latin typeface="+mn-lt"/>
          <a:ea typeface="+mn-ea"/>
          <a:cs typeface="+mn-cs"/>
          <a:sym typeface="Ubuntu" charset="0"/>
        </a:defRPr>
      </a:lvl1pPr>
      <a:lvl2pPr marL="284163" indent="-284163" algn="l" rtl="0" eaLnBrk="1" fontAlgn="base" hangingPunct="1">
        <a:lnSpc>
          <a:spcPct val="110000"/>
        </a:lnSpc>
        <a:spcBef>
          <a:spcPts val="850"/>
        </a:spcBef>
        <a:spcAft>
          <a:spcPct val="0"/>
        </a:spcAft>
        <a:buClr>
          <a:srgbClr val="FF0000"/>
        </a:buClr>
        <a:buSzPct val="80000"/>
        <a:buFont typeface="Ubuntu Light" charset="0"/>
        <a:buChar char="‣"/>
        <a:defRPr sz="2500">
          <a:solidFill>
            <a:srgbClr val="4F5146"/>
          </a:solidFill>
          <a:latin typeface="+mj-lt"/>
          <a:ea typeface="+mn-ea"/>
          <a:cs typeface="+mn-cs"/>
          <a:sym typeface="Ubuntu Light" charset="0"/>
        </a:defRPr>
      </a:lvl2pPr>
      <a:lvl3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3pPr>
      <a:lvl4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4pPr>
      <a:lvl5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p:bodyStyle>
    <p:otherStyle>
      <a:defPPr>
        <a:defRPr lang="en-US"/>
      </a:defPPr>
      <a:lvl1pPr marL="0" algn="l" defTabSz="321457" rtl="0" eaLnBrk="1" latinLnBrk="0" hangingPunct="1">
        <a:defRPr sz="1300" kern="1200">
          <a:solidFill>
            <a:schemeClr val="tx1"/>
          </a:solidFill>
          <a:latin typeface="+mn-lt"/>
          <a:ea typeface="+mn-ea"/>
          <a:cs typeface="+mn-cs"/>
        </a:defRPr>
      </a:lvl1pPr>
      <a:lvl2pPr marL="321457" algn="l" defTabSz="321457" rtl="0" eaLnBrk="1" latinLnBrk="0" hangingPunct="1">
        <a:defRPr sz="1300" kern="1200">
          <a:solidFill>
            <a:schemeClr val="tx1"/>
          </a:solidFill>
          <a:latin typeface="+mn-lt"/>
          <a:ea typeface="+mn-ea"/>
          <a:cs typeface="+mn-cs"/>
        </a:defRPr>
      </a:lvl2pPr>
      <a:lvl3pPr marL="642915" algn="l" defTabSz="321457" rtl="0" eaLnBrk="1" latinLnBrk="0" hangingPunct="1">
        <a:defRPr sz="1300" kern="1200">
          <a:solidFill>
            <a:schemeClr val="tx1"/>
          </a:solidFill>
          <a:latin typeface="+mn-lt"/>
          <a:ea typeface="+mn-ea"/>
          <a:cs typeface="+mn-cs"/>
        </a:defRPr>
      </a:lvl3pPr>
      <a:lvl4pPr marL="964372" algn="l" defTabSz="321457" rtl="0" eaLnBrk="1" latinLnBrk="0" hangingPunct="1">
        <a:defRPr sz="1300" kern="1200">
          <a:solidFill>
            <a:schemeClr val="tx1"/>
          </a:solidFill>
          <a:latin typeface="+mn-lt"/>
          <a:ea typeface="+mn-ea"/>
          <a:cs typeface="+mn-cs"/>
        </a:defRPr>
      </a:lvl4pPr>
      <a:lvl5pPr marL="1285829" algn="l" defTabSz="321457" rtl="0" eaLnBrk="1" latinLnBrk="0" hangingPunct="1">
        <a:defRPr sz="1300" kern="1200">
          <a:solidFill>
            <a:schemeClr val="tx1"/>
          </a:solidFill>
          <a:latin typeface="+mn-lt"/>
          <a:ea typeface="+mn-ea"/>
          <a:cs typeface="+mn-cs"/>
        </a:defRPr>
      </a:lvl5pPr>
      <a:lvl6pPr marL="1607287" algn="l" defTabSz="321457" rtl="0" eaLnBrk="1" latinLnBrk="0" hangingPunct="1">
        <a:defRPr sz="1300" kern="1200">
          <a:solidFill>
            <a:schemeClr val="tx1"/>
          </a:solidFill>
          <a:latin typeface="+mn-lt"/>
          <a:ea typeface="+mn-ea"/>
          <a:cs typeface="+mn-cs"/>
        </a:defRPr>
      </a:lvl6pPr>
      <a:lvl7pPr marL="1928744" algn="l" defTabSz="321457" rtl="0" eaLnBrk="1" latinLnBrk="0" hangingPunct="1">
        <a:defRPr sz="1300" kern="1200">
          <a:solidFill>
            <a:schemeClr val="tx1"/>
          </a:solidFill>
          <a:latin typeface="+mn-lt"/>
          <a:ea typeface="+mn-ea"/>
          <a:cs typeface="+mn-cs"/>
        </a:defRPr>
      </a:lvl7pPr>
      <a:lvl8pPr marL="2250201" algn="l" defTabSz="321457" rtl="0" eaLnBrk="1" latinLnBrk="0" hangingPunct="1">
        <a:defRPr sz="1300" kern="1200">
          <a:solidFill>
            <a:schemeClr val="tx1"/>
          </a:solidFill>
          <a:latin typeface="+mn-lt"/>
          <a:ea typeface="+mn-ea"/>
          <a:cs typeface="+mn-cs"/>
        </a:defRPr>
      </a:lvl8pPr>
      <a:lvl9pPr marL="2571659" algn="l" defTabSz="321457"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hyperlink" Target="mailto:sports@specialolympicsarizona.org" TargetMode="Externa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lstStyle/>
          <a:p>
            <a:r>
              <a:rPr lang="en-US"/>
              <a:t>SOAZ COACH ZONE</a:t>
            </a:r>
          </a:p>
        </p:txBody>
      </p:sp>
      <p:sp>
        <p:nvSpPr>
          <p:cNvPr id="9" name="Subtitle 8"/>
          <p:cNvSpPr>
            <a:spLocks noGrp="1"/>
          </p:cNvSpPr>
          <p:nvPr>
            <p:ph type="subTitle" idx="1"/>
          </p:nvPr>
        </p:nvSpPr>
        <p:spPr>
          <a:xfrm>
            <a:off x="685354" y="3170863"/>
            <a:ext cx="5543510" cy="1696942"/>
          </a:xfrm>
        </p:spPr>
        <p:txBody>
          <a:bodyPr/>
          <a:lstStyle/>
          <a:p>
            <a:r>
              <a:rPr lang="en-US"/>
              <a:t>For HOD’s</a:t>
            </a:r>
          </a:p>
        </p:txBody>
      </p:sp>
      <p:sp>
        <p:nvSpPr>
          <p:cNvPr id="10" name="Slide Number Placeholder 9"/>
          <p:cNvSpPr>
            <a:spLocks noGrp="1"/>
          </p:cNvSpPr>
          <p:nvPr>
            <p:ph type="sldNum" sz="quarter" idx="10"/>
          </p:nvPr>
        </p:nvSpPr>
        <p:spPr/>
        <p:txBody>
          <a:bodyPr/>
          <a:lstStyle/>
          <a:p>
            <a:fld id="{F4B88F72-1EA4-FE40-A5CA-BD0111E6622B}" type="slidenum">
              <a:rPr lang="en-US" smtClean="0"/>
              <a:pPr/>
              <a:t>1</a:t>
            </a:fld>
            <a:endParaRPr lang="en-US">
              <a:latin typeface="Ubuntu"/>
              <a:cs typeface="Ubuntu"/>
            </a:endParaRPr>
          </a:p>
        </p:txBody>
      </p:sp>
    </p:spTree>
    <p:extLst>
      <p:ext uri="{BB962C8B-B14F-4D97-AF65-F5344CB8AC3E}">
        <p14:creationId xmlns:p14="http://schemas.microsoft.com/office/powerpoint/2010/main" val="294045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a:latin typeface="+mn-lt"/>
              </a:rPr>
              <a:t>You will click on the carrot next to your Main Delegation. Below the main delegation you will see Sub-Teams and below that Create New Team.</a:t>
            </a:r>
          </a:p>
        </p:txBody>
      </p:sp>
      <p:pic>
        <p:nvPicPr>
          <p:cNvPr id="13" name="Picture 12" descr="A screenshot of a computer&#10;&#10;AI-generated content may be incorrect.">
            <a:extLst>
              <a:ext uri="{FF2B5EF4-FFF2-40B4-BE49-F238E27FC236}">
                <a16:creationId xmlns:a16="http://schemas.microsoft.com/office/drawing/2014/main" id="{D18F3059-653B-F489-07BF-3A7DC9408F0E}"/>
              </a:ext>
            </a:extLst>
          </p:cNvPr>
          <p:cNvPicPr>
            <a:picLocks noChangeAspect="1"/>
          </p:cNvPicPr>
          <p:nvPr/>
        </p:nvPicPr>
        <p:blipFill>
          <a:blip r:embed="rId2"/>
          <a:stretch>
            <a:fillRect/>
          </a:stretch>
        </p:blipFill>
        <p:spPr>
          <a:xfrm>
            <a:off x="3531209" y="1602839"/>
            <a:ext cx="5612791" cy="2687808"/>
          </a:xfrm>
          <a:prstGeom prst="rect">
            <a:avLst/>
          </a:prstGeom>
        </p:spPr>
      </p:pic>
      <p:pic>
        <p:nvPicPr>
          <p:cNvPr id="12" name="Content Placeholder 11" descr="A screenshot of a computer&#10;&#10;AI-generated content may be incorrect.">
            <a:extLst>
              <a:ext uri="{FF2B5EF4-FFF2-40B4-BE49-F238E27FC236}">
                <a16:creationId xmlns:a16="http://schemas.microsoft.com/office/drawing/2014/main" id="{40207854-28B8-389F-3F54-60FCF2355B1D}"/>
              </a:ext>
            </a:extLst>
          </p:cNvPr>
          <p:cNvPicPr>
            <a:picLocks noGrp="1" noChangeAspect="1"/>
          </p:cNvPicPr>
          <p:nvPr>
            <p:ph idx="1"/>
          </p:nvPr>
        </p:nvPicPr>
        <p:blipFill>
          <a:blip r:embed="rId3"/>
          <a:stretch>
            <a:fillRect/>
          </a:stretch>
        </p:blipFill>
        <p:spPr>
          <a:xfrm>
            <a:off x="152988" y="3429000"/>
            <a:ext cx="5407877" cy="3384819"/>
          </a:xfrm>
        </p:spPr>
      </p:pic>
      <p:sp>
        <p:nvSpPr>
          <p:cNvPr id="4" name="Slide Number Placeholder 3"/>
          <p:cNvSpPr>
            <a:spLocks noGrp="1"/>
          </p:cNvSpPr>
          <p:nvPr>
            <p:ph type="sldNum" sz="quarter" idx="10"/>
          </p:nvPr>
        </p:nvSpPr>
        <p:spPr>
          <a:xfrm>
            <a:off x="5333412" y="4071305"/>
            <a:ext cx="3657600" cy="2582713"/>
          </a:xfrm>
        </p:spPr>
        <p:txBody>
          <a:bodyPr/>
          <a:lstStyle/>
          <a:p>
            <a:r>
              <a:rPr lang="en-US" sz="2400">
                <a:latin typeface="Ubuntu"/>
                <a:cs typeface="Ubuntu"/>
              </a:rPr>
              <a:t>You will then add your </a:t>
            </a:r>
          </a:p>
          <a:p>
            <a:r>
              <a:rPr lang="en-US" sz="2400">
                <a:latin typeface="Ubuntu"/>
                <a:cs typeface="Ubuntu"/>
              </a:rPr>
              <a:t>new team name. The </a:t>
            </a:r>
          </a:p>
          <a:p>
            <a:r>
              <a:rPr lang="en-US" sz="2400">
                <a:latin typeface="Ubuntu"/>
                <a:cs typeface="Ubuntu"/>
              </a:rPr>
              <a:t>description of the team </a:t>
            </a:r>
          </a:p>
          <a:p>
            <a:r>
              <a:rPr lang="en-US" sz="2400">
                <a:latin typeface="Ubuntu"/>
                <a:cs typeface="Ubuntu"/>
              </a:rPr>
              <a:t>and the region. The region</a:t>
            </a:r>
          </a:p>
          <a:p>
            <a:r>
              <a:rPr lang="en-US" sz="2400">
                <a:latin typeface="Ubuntu"/>
                <a:cs typeface="Ubuntu"/>
              </a:rPr>
              <a:t>should be the main </a:t>
            </a:r>
          </a:p>
          <a:p>
            <a:r>
              <a:rPr lang="en-US" sz="2400">
                <a:latin typeface="Ubuntu"/>
                <a:cs typeface="Ubuntu"/>
              </a:rPr>
              <a:t>Delegation and submit.</a:t>
            </a:r>
          </a:p>
        </p:txBody>
      </p:sp>
    </p:spTree>
    <p:extLst>
      <p:ext uri="{BB962C8B-B14F-4D97-AF65-F5344CB8AC3E}">
        <p14:creationId xmlns:p14="http://schemas.microsoft.com/office/powerpoint/2010/main" val="9576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a:latin typeface="+mn-lt"/>
              </a:rPr>
              <a:t>When you create the sub-team all participants will load into that team. You can then go in and delete the participants who are not on that team.</a:t>
            </a:r>
          </a:p>
        </p:txBody>
      </p:sp>
      <p:pic>
        <p:nvPicPr>
          <p:cNvPr id="6" name="Content Placeholder 5">
            <a:extLst>
              <a:ext uri="{FF2B5EF4-FFF2-40B4-BE49-F238E27FC236}">
                <a16:creationId xmlns:a16="http://schemas.microsoft.com/office/drawing/2014/main" id="{5DF90CBC-F0E8-3F01-8D39-67AE16DF8BE0}"/>
              </a:ext>
            </a:extLst>
          </p:cNvPr>
          <p:cNvPicPr>
            <a:picLocks noGrp="1" noChangeAspect="1"/>
          </p:cNvPicPr>
          <p:nvPr>
            <p:ph idx="1"/>
          </p:nvPr>
        </p:nvPicPr>
        <p:blipFill>
          <a:blip r:embed="rId2"/>
          <a:stretch>
            <a:fillRect/>
          </a:stretch>
        </p:blipFill>
        <p:spPr bwMode="auto">
          <a:xfrm>
            <a:off x="615950" y="1614628"/>
            <a:ext cx="7912100" cy="2549409"/>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pic>
      <p:sp>
        <p:nvSpPr>
          <p:cNvPr id="4" name="Slide Number Placeholder 3"/>
          <p:cNvSpPr>
            <a:spLocks noGrp="1"/>
          </p:cNvSpPr>
          <p:nvPr>
            <p:ph type="sldNum" sz="quarter" idx="10"/>
          </p:nvPr>
        </p:nvSpPr>
        <p:spPr/>
        <p:txBody>
          <a:bodyPr/>
          <a:lstStyle/>
          <a:p>
            <a:fld id="{F4B88F72-1EA4-FE40-A5CA-BD0111E6622B}" type="slidenum">
              <a:rPr lang="en-US"/>
              <a:pPr/>
              <a:t>11</a:t>
            </a:fld>
            <a:r>
              <a:rPr lang="en-US"/>
              <a:t> /  </a:t>
            </a:r>
            <a:r>
              <a:rPr lang="en-US">
                <a:latin typeface="Ubuntu"/>
                <a:cs typeface="Ubuntu"/>
              </a:rPr>
              <a:t>Special Olympics</a:t>
            </a:r>
          </a:p>
        </p:txBody>
      </p:sp>
      <p:sp>
        <p:nvSpPr>
          <p:cNvPr id="7" name="TextBox 6">
            <a:extLst>
              <a:ext uri="{FF2B5EF4-FFF2-40B4-BE49-F238E27FC236}">
                <a16:creationId xmlns:a16="http://schemas.microsoft.com/office/drawing/2014/main" id="{9AF586B9-11D1-A26F-617B-393E2B8AEA9C}"/>
              </a:ext>
            </a:extLst>
          </p:cNvPr>
          <p:cNvSpPr txBox="1"/>
          <p:nvPr/>
        </p:nvSpPr>
        <p:spPr>
          <a:xfrm>
            <a:off x="783943" y="4534543"/>
            <a:ext cx="7576113" cy="1200329"/>
          </a:xfrm>
          <a:prstGeom prst="rect">
            <a:avLst/>
          </a:prstGeom>
          <a:noFill/>
        </p:spPr>
        <p:txBody>
          <a:bodyPr wrap="none" rtlCol="0">
            <a:spAutoFit/>
          </a:bodyPr>
          <a:lstStyle/>
          <a:p>
            <a:r>
              <a:rPr lang="en-US" sz="2400"/>
              <a:t>You do this by clicking on the team. This will show all</a:t>
            </a:r>
          </a:p>
          <a:p>
            <a:r>
              <a:rPr lang="en-US" sz="2400"/>
              <a:t>Participants. To delete click on the carrot next to the </a:t>
            </a:r>
          </a:p>
          <a:p>
            <a:r>
              <a:rPr lang="en-US" sz="2400"/>
              <a:t>Name you wish to delete from that team.</a:t>
            </a:r>
          </a:p>
        </p:txBody>
      </p:sp>
    </p:spTree>
    <p:extLst>
      <p:ext uri="{BB962C8B-B14F-4D97-AF65-F5344CB8AC3E}">
        <p14:creationId xmlns:p14="http://schemas.microsoft.com/office/powerpoint/2010/main" val="238247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80918-4E25-D39D-75C1-1E69CC1F2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89F7C1-8B0D-B505-441B-14A5FE0EC290}"/>
              </a:ext>
            </a:extLst>
          </p:cNvPr>
          <p:cNvSpPr>
            <a:spLocks noGrp="1"/>
          </p:cNvSpPr>
          <p:nvPr>
            <p:ph type="title"/>
          </p:nvPr>
        </p:nvSpPr>
        <p:spPr/>
        <p:txBody>
          <a:bodyPr/>
          <a:lstStyle/>
          <a:p>
            <a:r>
              <a:rPr lang="en-US" b="1"/>
              <a:t>General Notes</a:t>
            </a:r>
            <a:endParaRPr lang="en-US"/>
          </a:p>
        </p:txBody>
      </p:sp>
      <p:sp>
        <p:nvSpPr>
          <p:cNvPr id="3" name="Content Placeholder 2">
            <a:extLst>
              <a:ext uri="{FF2B5EF4-FFF2-40B4-BE49-F238E27FC236}">
                <a16:creationId xmlns:a16="http://schemas.microsoft.com/office/drawing/2014/main" id="{3FDA35F9-201D-3991-D4F2-D23FF90F662C}"/>
              </a:ext>
            </a:extLst>
          </p:cNvPr>
          <p:cNvSpPr>
            <a:spLocks noGrp="1"/>
          </p:cNvSpPr>
          <p:nvPr>
            <p:ph idx="1"/>
          </p:nvPr>
        </p:nvSpPr>
        <p:spPr>
          <a:xfrm>
            <a:off x="615950" y="1196975"/>
            <a:ext cx="7912100" cy="5294312"/>
          </a:xfrm>
        </p:spPr>
        <p:txBody>
          <a:bodyPr/>
          <a:lstStyle/>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My information</a:t>
            </a:r>
          </a:p>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	Sheila Sevinsky  	</a:t>
            </a:r>
            <a:r>
              <a:rPr lang="en-US" sz="2400">
                <a:hlinkClick r:id="rId2"/>
              </a:rPr>
              <a:t>sports@specialolympicsarizona.org</a:t>
            </a:r>
            <a:endParaRPr lang="en-US" sz="2400"/>
          </a:p>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	(602) 476-0842</a:t>
            </a:r>
          </a:p>
          <a:p>
            <a:pPr marL="0" marR="0" lvl="0" indent="0" algn="l" defTabSz="914400" rtl="0" eaLnBrk="1" fontAlgn="base" latinLnBrk="0" hangingPunct="1">
              <a:lnSpc>
                <a:spcPct val="110000"/>
              </a:lnSpc>
              <a:spcBef>
                <a:spcPts val="844"/>
              </a:spcBef>
              <a:spcAft>
                <a:spcPct val="0"/>
              </a:spcAft>
              <a:buClrTx/>
              <a:buSzTx/>
              <a:buFontTx/>
              <a:buNone/>
              <a:tabLst/>
              <a:defRPr/>
            </a:pPr>
            <a:endParaRPr lang="en-US" sz="2400"/>
          </a:p>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Please remember this is a new system and there will be issues. Be patient! When all the bugs are worked out it will be AMAZING!!</a:t>
            </a:r>
          </a:p>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We will be adding athletes near the end of the season in </a:t>
            </a:r>
          </a:p>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2026. There will be an additional training when we bring</a:t>
            </a:r>
          </a:p>
          <a:p>
            <a:pPr marL="0" marR="0" lvl="0" indent="0" algn="l" defTabSz="914400" rtl="0" eaLnBrk="1" fontAlgn="base" latinLnBrk="0" hangingPunct="1">
              <a:lnSpc>
                <a:spcPct val="110000"/>
              </a:lnSpc>
              <a:spcBef>
                <a:spcPts val="844"/>
              </a:spcBef>
              <a:spcAft>
                <a:spcPct val="0"/>
              </a:spcAft>
              <a:buClrTx/>
              <a:buSzTx/>
              <a:buFontTx/>
              <a:buNone/>
              <a:tabLst/>
              <a:defRPr/>
            </a:pPr>
            <a:r>
              <a:rPr lang="en-US" sz="2400"/>
              <a:t>them on.</a:t>
            </a:r>
          </a:p>
        </p:txBody>
      </p:sp>
      <p:sp>
        <p:nvSpPr>
          <p:cNvPr id="4" name="Slide Number Placeholder 3">
            <a:extLst>
              <a:ext uri="{FF2B5EF4-FFF2-40B4-BE49-F238E27FC236}">
                <a16:creationId xmlns:a16="http://schemas.microsoft.com/office/drawing/2014/main" id="{1F3DEA60-B1B3-2A45-F251-058842CDC647}"/>
              </a:ext>
            </a:extLst>
          </p:cNvPr>
          <p:cNvSpPr>
            <a:spLocks noGrp="1"/>
          </p:cNvSpPr>
          <p:nvPr>
            <p:ph type="sldNum" sz="quarter" idx="10"/>
          </p:nvPr>
        </p:nvSpPr>
        <p:spPr/>
        <p:txBody>
          <a:bodyPr/>
          <a:lstStyle/>
          <a:p>
            <a:fld id="{F4B88F72-1EA4-FE40-A5CA-BD0111E6622B}" type="slidenum">
              <a:rPr lang="en-US"/>
              <a:pPr/>
              <a:t>12</a:t>
            </a:fld>
            <a:r>
              <a:rPr lang="en-US"/>
              <a:t> /  </a:t>
            </a:r>
            <a:r>
              <a:rPr lang="en-US">
                <a:latin typeface="Ubuntu"/>
                <a:cs typeface="Ubuntu"/>
              </a:rPr>
              <a:t>Special Olympics</a:t>
            </a:r>
          </a:p>
        </p:txBody>
      </p:sp>
    </p:spTree>
    <p:extLst>
      <p:ext uri="{BB962C8B-B14F-4D97-AF65-F5344CB8AC3E}">
        <p14:creationId xmlns:p14="http://schemas.microsoft.com/office/powerpoint/2010/main" val="316579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55528" y="1833098"/>
            <a:ext cx="7902575" cy="1195388"/>
          </a:xfrm>
        </p:spPr>
        <p:txBody>
          <a:bodyPr/>
          <a:lstStyle/>
          <a:p>
            <a:r>
              <a:rPr lang="en-US"/>
              <a:t>Thank you</a:t>
            </a:r>
            <a:br>
              <a:rPr lang="en-US"/>
            </a:br>
            <a:br>
              <a:rPr lang="en-US"/>
            </a:br>
            <a:endParaRPr lang="en-US" sz="3200"/>
          </a:p>
        </p:txBody>
      </p:sp>
      <p:sp>
        <p:nvSpPr>
          <p:cNvPr id="4" name="Slide Number Placeholder 3"/>
          <p:cNvSpPr>
            <a:spLocks noGrp="1"/>
          </p:cNvSpPr>
          <p:nvPr>
            <p:ph type="sldNum" sz="quarter" idx="10"/>
          </p:nvPr>
        </p:nvSpPr>
        <p:spPr/>
        <p:txBody>
          <a:bodyPr/>
          <a:lstStyle/>
          <a:p>
            <a:fld id="{F4B88F72-1EA4-FE40-A5CA-BD0111E6622B}" type="slidenum">
              <a:rPr lang="en-US" smtClean="0"/>
              <a:pPr/>
              <a:t>13</a:t>
            </a:fld>
            <a:endParaRPr lang="en-US">
              <a:latin typeface="Ubuntu"/>
              <a:cs typeface="Ubuntu"/>
            </a:endParaRPr>
          </a:p>
        </p:txBody>
      </p:sp>
    </p:spTree>
    <p:extLst>
      <p:ext uri="{BB962C8B-B14F-4D97-AF65-F5344CB8AC3E}">
        <p14:creationId xmlns:p14="http://schemas.microsoft.com/office/powerpoint/2010/main" val="391308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Information</a:t>
            </a:r>
          </a:p>
        </p:txBody>
      </p:sp>
      <p:sp>
        <p:nvSpPr>
          <p:cNvPr id="3" name="Content Placeholder 2"/>
          <p:cNvSpPr>
            <a:spLocks noGrp="1"/>
          </p:cNvSpPr>
          <p:nvPr>
            <p:ph idx="1"/>
          </p:nvPr>
        </p:nvSpPr>
        <p:spPr>
          <a:xfrm>
            <a:off x="615950" y="1298032"/>
            <a:ext cx="7912100" cy="4874167"/>
          </a:xfrm>
        </p:spPr>
        <p:txBody>
          <a:bodyPr/>
          <a:lstStyle/>
          <a:p>
            <a:pPr marL="0" indent="0">
              <a:spcBef>
                <a:spcPts val="844"/>
              </a:spcBef>
              <a:defRPr/>
            </a:pPr>
            <a:endParaRPr lang="en-US" sz="2400"/>
          </a:p>
          <a:p>
            <a:pPr marL="0" indent="0">
              <a:spcBef>
                <a:spcPts val="844"/>
              </a:spcBef>
              <a:defRPr/>
            </a:pPr>
            <a:r>
              <a:rPr lang="en-US" sz="2400"/>
              <a:t>Access to Coach Zone</a:t>
            </a:r>
          </a:p>
          <a:p>
            <a:pPr marL="0" indent="0">
              <a:spcBef>
                <a:spcPts val="844"/>
              </a:spcBef>
              <a:defRPr/>
            </a:pPr>
            <a:endParaRPr lang="en-US" sz="2400"/>
          </a:p>
          <a:p>
            <a:pPr marL="0" indent="0">
              <a:spcBef>
                <a:spcPts val="844"/>
              </a:spcBef>
              <a:defRPr/>
            </a:pPr>
            <a:r>
              <a:rPr lang="en-US" sz="2400">
                <a:solidFill>
                  <a:schemeClr val="accent1"/>
                </a:solidFill>
              </a:rPr>
              <a:t>Inviting members</a:t>
            </a:r>
          </a:p>
          <a:p>
            <a:pPr marL="0" indent="0">
              <a:spcBef>
                <a:spcPts val="844"/>
              </a:spcBef>
              <a:defRPr/>
            </a:pPr>
            <a:endParaRPr lang="en-US" sz="2400">
              <a:solidFill>
                <a:schemeClr val="accent1"/>
              </a:solidFill>
            </a:endParaRPr>
          </a:p>
          <a:p>
            <a:pPr marL="0" indent="0">
              <a:spcBef>
                <a:spcPts val="844"/>
              </a:spcBef>
              <a:defRPr/>
            </a:pPr>
            <a:r>
              <a:rPr lang="en-US" sz="2400"/>
              <a:t>Checking status of members</a:t>
            </a:r>
          </a:p>
          <a:p>
            <a:pPr marL="0" indent="0">
              <a:spcBef>
                <a:spcPts val="844"/>
              </a:spcBef>
              <a:defRPr/>
            </a:pPr>
            <a:endParaRPr lang="en-US" sz="2400"/>
          </a:p>
          <a:p>
            <a:pPr marL="0" indent="0">
              <a:spcBef>
                <a:spcPts val="844"/>
              </a:spcBef>
              <a:defRPr/>
            </a:pPr>
            <a:r>
              <a:rPr lang="en-US" sz="2400">
                <a:solidFill>
                  <a:schemeClr val="accent1"/>
                </a:solidFill>
              </a:rPr>
              <a:t>Creating Sub-teams</a:t>
            </a:r>
          </a:p>
          <a:p>
            <a:pPr marL="0" indent="0">
              <a:spcBef>
                <a:spcPts val="844"/>
              </a:spcBef>
              <a:defRPr/>
            </a:pPr>
            <a:endParaRPr lang="en-US" sz="2400"/>
          </a:p>
          <a:p>
            <a:pPr marL="0" indent="0">
              <a:spcBef>
                <a:spcPts val="844"/>
              </a:spcBef>
              <a:defRPr/>
            </a:pPr>
            <a:endParaRPr lang="en-US" sz="2400">
              <a:solidFill>
                <a:srgbClr val="FF0000"/>
              </a:solidFill>
            </a:endParaRPr>
          </a:p>
        </p:txBody>
      </p:sp>
      <p:sp>
        <p:nvSpPr>
          <p:cNvPr id="4" name="Slide Number Placeholder 3"/>
          <p:cNvSpPr>
            <a:spLocks noGrp="1"/>
          </p:cNvSpPr>
          <p:nvPr>
            <p:ph type="sldNum" sz="quarter" idx="10"/>
          </p:nvPr>
        </p:nvSpPr>
        <p:spPr/>
        <p:txBody>
          <a:bodyPr/>
          <a:lstStyle/>
          <a:p>
            <a:fld id="{F4B88F72-1EA4-FE40-A5CA-BD0111E6622B}" type="slidenum">
              <a:rPr lang="en-US"/>
              <a:pPr/>
              <a:t>2</a:t>
            </a:fld>
            <a:r>
              <a:rPr lang="en-US"/>
              <a:t> /  </a:t>
            </a:r>
            <a:r>
              <a:rPr lang="en-US">
                <a:latin typeface="Ubuntu"/>
                <a:cs typeface="Ubuntu"/>
              </a:rPr>
              <a:t>Special Olympics</a:t>
            </a:r>
          </a:p>
        </p:txBody>
      </p:sp>
    </p:spTree>
    <p:extLst>
      <p:ext uri="{BB962C8B-B14F-4D97-AF65-F5344CB8AC3E}">
        <p14:creationId xmlns:p14="http://schemas.microsoft.com/office/powerpoint/2010/main" val="413016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4968B-1D10-C869-C574-C4AC640151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9CA78D-25F1-2310-8999-A924775DE3A3}"/>
              </a:ext>
            </a:extLst>
          </p:cNvPr>
          <p:cNvSpPr>
            <a:spLocks noGrp="1"/>
          </p:cNvSpPr>
          <p:nvPr>
            <p:ph type="title"/>
          </p:nvPr>
        </p:nvSpPr>
        <p:spPr>
          <a:xfrm>
            <a:off x="615950" y="540449"/>
            <a:ext cx="7051823" cy="1046064"/>
          </a:xfrm>
        </p:spPr>
        <p:txBody>
          <a:bodyPr/>
          <a:lstStyle/>
          <a:p>
            <a:r>
              <a:rPr lang="en-US" b="1"/>
              <a:t>               Accessing your Coach Zone </a:t>
            </a:r>
            <a:br>
              <a:rPr lang="en-US" b="1"/>
            </a:br>
            <a:br>
              <a:rPr lang="en-US" b="1"/>
            </a:br>
            <a:endParaRPr lang="en-US"/>
          </a:p>
        </p:txBody>
      </p:sp>
      <p:sp>
        <p:nvSpPr>
          <p:cNvPr id="3" name="Content Placeholder 2">
            <a:extLst>
              <a:ext uri="{FF2B5EF4-FFF2-40B4-BE49-F238E27FC236}">
                <a16:creationId xmlns:a16="http://schemas.microsoft.com/office/drawing/2014/main" id="{4D9DB4B4-F482-EED2-EBFE-2E2108F6ED79}"/>
              </a:ext>
            </a:extLst>
          </p:cNvPr>
          <p:cNvSpPr>
            <a:spLocks noGrp="1"/>
          </p:cNvSpPr>
          <p:nvPr>
            <p:ph idx="1"/>
          </p:nvPr>
        </p:nvSpPr>
        <p:spPr>
          <a:xfrm>
            <a:off x="615950" y="1406808"/>
            <a:ext cx="7912100" cy="4910743"/>
          </a:xfrm>
        </p:spPr>
        <p:txBody>
          <a:bodyPr/>
          <a:lstStyle/>
          <a:p>
            <a:pPr marL="44450" lvl="1" indent="0">
              <a:buNone/>
            </a:pPr>
            <a:r>
              <a:rPr lang="en-US" sz="2400"/>
              <a:t>Visit portals.specialolympics.org</a:t>
            </a:r>
          </a:p>
          <a:p>
            <a:pPr marL="44450" lvl="1" indent="0">
              <a:buNone/>
            </a:pPr>
            <a:r>
              <a:rPr lang="en-US" sz="2400"/>
              <a:t>This will bring you to your volunteer zone </a:t>
            </a:r>
          </a:p>
          <a:p>
            <a:pPr marL="44450" lvl="1" indent="0">
              <a:buNone/>
            </a:pPr>
            <a:r>
              <a:rPr lang="en-US" sz="2400"/>
              <a:t>If you click on the home drop down, you will see your</a:t>
            </a:r>
          </a:p>
          <a:p>
            <a:pPr marL="44450" lvl="1" indent="0">
              <a:buNone/>
            </a:pPr>
            <a:r>
              <a:rPr lang="en-US" sz="2400"/>
              <a:t>Coach Zone. If you don’t see this let me know and I will give you access.</a:t>
            </a:r>
          </a:p>
        </p:txBody>
      </p:sp>
      <p:sp>
        <p:nvSpPr>
          <p:cNvPr id="4" name="Slide Number Placeholder 3">
            <a:extLst>
              <a:ext uri="{FF2B5EF4-FFF2-40B4-BE49-F238E27FC236}">
                <a16:creationId xmlns:a16="http://schemas.microsoft.com/office/drawing/2014/main" id="{82824AAA-1D8D-44A0-EB26-10335C1B18D3}"/>
              </a:ext>
            </a:extLst>
          </p:cNvPr>
          <p:cNvSpPr>
            <a:spLocks noGrp="1"/>
          </p:cNvSpPr>
          <p:nvPr>
            <p:ph type="sldNum" sz="quarter" idx="10"/>
          </p:nvPr>
        </p:nvSpPr>
        <p:spPr/>
        <p:txBody>
          <a:bodyPr/>
          <a:lstStyle/>
          <a:p>
            <a:fld id="{F4B88F72-1EA4-FE40-A5CA-BD0111E6622B}" type="slidenum">
              <a:rPr lang="en-US"/>
              <a:pPr/>
              <a:t>3</a:t>
            </a:fld>
            <a:r>
              <a:rPr lang="en-US"/>
              <a:t> /  </a:t>
            </a:r>
            <a:r>
              <a:rPr lang="en-US">
                <a:latin typeface="Ubuntu"/>
                <a:cs typeface="Ubuntu"/>
              </a:rPr>
              <a:t>Special Olympics</a:t>
            </a:r>
          </a:p>
        </p:txBody>
      </p:sp>
      <p:pic>
        <p:nvPicPr>
          <p:cNvPr id="6" name="Picture 5" descr="A screenshot of a phone&#10;&#10;AI-generated content may be incorrect.">
            <a:extLst>
              <a:ext uri="{FF2B5EF4-FFF2-40B4-BE49-F238E27FC236}">
                <a16:creationId xmlns:a16="http://schemas.microsoft.com/office/drawing/2014/main" id="{3BB64D0E-71F1-3BBF-0E79-FE911D42D98B}"/>
              </a:ext>
            </a:extLst>
          </p:cNvPr>
          <p:cNvPicPr>
            <a:picLocks noChangeAspect="1"/>
          </p:cNvPicPr>
          <p:nvPr/>
        </p:nvPicPr>
        <p:blipFill>
          <a:blip r:embed="rId2"/>
          <a:stretch>
            <a:fillRect/>
          </a:stretch>
        </p:blipFill>
        <p:spPr>
          <a:xfrm>
            <a:off x="538696" y="4303068"/>
            <a:ext cx="7989354" cy="1760107"/>
          </a:xfrm>
          <a:prstGeom prst="rect">
            <a:avLst/>
          </a:prstGeom>
        </p:spPr>
      </p:pic>
    </p:spTree>
    <p:extLst>
      <p:ext uri="{BB962C8B-B14F-4D97-AF65-F5344CB8AC3E}">
        <p14:creationId xmlns:p14="http://schemas.microsoft.com/office/powerpoint/2010/main" val="1657614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8E1F-6356-A6ED-1349-8882D7915C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C2CAB-C4E6-8884-2093-288B5E40B05D}"/>
              </a:ext>
            </a:extLst>
          </p:cNvPr>
          <p:cNvSpPr>
            <a:spLocks noGrp="1"/>
          </p:cNvSpPr>
          <p:nvPr>
            <p:ph idx="1"/>
          </p:nvPr>
        </p:nvSpPr>
        <p:spPr>
          <a:xfrm>
            <a:off x="554038" y="1196974"/>
            <a:ext cx="7912100" cy="5273839"/>
          </a:xfrm>
        </p:spPr>
        <p:txBody>
          <a:bodyPr/>
          <a:lstStyle/>
          <a:p>
            <a:pPr marL="0" indent="0"/>
            <a:r>
              <a:rPr lang="en-US"/>
              <a:t>Now you’re in your Coach Zone.</a:t>
            </a:r>
          </a:p>
          <a:p>
            <a:pPr marL="0" indent="0"/>
            <a:endParaRPr lang="en-US"/>
          </a:p>
          <a:p>
            <a:pPr marL="0" indent="0"/>
            <a:endParaRPr lang="en-US"/>
          </a:p>
          <a:p>
            <a:pPr marL="0" indent="0"/>
            <a:endParaRPr lang="en-US"/>
          </a:p>
          <a:p>
            <a:pPr marL="0" indent="0"/>
            <a:endParaRPr lang="en-US"/>
          </a:p>
          <a:p>
            <a:pPr marL="0" indent="0"/>
            <a:r>
              <a:rPr lang="en-US"/>
              <a:t>Let’s Manage My Participants!</a:t>
            </a:r>
          </a:p>
        </p:txBody>
      </p:sp>
      <p:sp>
        <p:nvSpPr>
          <p:cNvPr id="4" name="Slide Number Placeholder 3">
            <a:extLst>
              <a:ext uri="{FF2B5EF4-FFF2-40B4-BE49-F238E27FC236}">
                <a16:creationId xmlns:a16="http://schemas.microsoft.com/office/drawing/2014/main" id="{114C5609-5833-D01D-DDBF-95C8DAEACB58}"/>
              </a:ext>
            </a:extLst>
          </p:cNvPr>
          <p:cNvSpPr>
            <a:spLocks noGrp="1"/>
          </p:cNvSpPr>
          <p:nvPr>
            <p:ph type="sldNum" sz="quarter" idx="10"/>
          </p:nvPr>
        </p:nvSpPr>
        <p:spPr/>
        <p:txBody>
          <a:bodyPr/>
          <a:lstStyle/>
          <a:p>
            <a:fld id="{F4B88F72-1EA4-FE40-A5CA-BD0111E6622B}" type="slidenum">
              <a:rPr lang="en-US"/>
              <a:pPr/>
              <a:t>4</a:t>
            </a:fld>
            <a:r>
              <a:rPr lang="en-US"/>
              <a:t> /  </a:t>
            </a:r>
            <a:r>
              <a:rPr lang="en-US">
                <a:latin typeface="Ubuntu"/>
                <a:cs typeface="Ubuntu"/>
              </a:rPr>
              <a:t>Special Olympics</a:t>
            </a:r>
          </a:p>
        </p:txBody>
      </p:sp>
      <p:pic>
        <p:nvPicPr>
          <p:cNvPr id="6" name="Picture 5" descr="A screenshot of a coach zone&#10;&#10;AI-generated content may be incorrect.">
            <a:extLst>
              <a:ext uri="{FF2B5EF4-FFF2-40B4-BE49-F238E27FC236}">
                <a16:creationId xmlns:a16="http://schemas.microsoft.com/office/drawing/2014/main" id="{0FF02159-28B8-D273-5405-FEF884996744}"/>
              </a:ext>
            </a:extLst>
          </p:cNvPr>
          <p:cNvPicPr>
            <a:picLocks noChangeAspect="1"/>
          </p:cNvPicPr>
          <p:nvPr/>
        </p:nvPicPr>
        <p:blipFill>
          <a:blip r:embed="rId2"/>
          <a:stretch>
            <a:fillRect/>
          </a:stretch>
        </p:blipFill>
        <p:spPr>
          <a:xfrm>
            <a:off x="5247249" y="1602488"/>
            <a:ext cx="3565963" cy="2231405"/>
          </a:xfrm>
          <a:prstGeom prst="rect">
            <a:avLst/>
          </a:prstGeom>
        </p:spPr>
      </p:pic>
      <p:pic>
        <p:nvPicPr>
          <p:cNvPr id="8" name="Picture 7">
            <a:extLst>
              <a:ext uri="{FF2B5EF4-FFF2-40B4-BE49-F238E27FC236}">
                <a16:creationId xmlns:a16="http://schemas.microsoft.com/office/drawing/2014/main" id="{D3EF18E9-353A-A509-DA39-69B36E1B552F}"/>
              </a:ext>
            </a:extLst>
          </p:cNvPr>
          <p:cNvPicPr>
            <a:picLocks noChangeAspect="1"/>
          </p:cNvPicPr>
          <p:nvPr/>
        </p:nvPicPr>
        <p:blipFill>
          <a:blip r:embed="rId3"/>
          <a:stretch>
            <a:fillRect/>
          </a:stretch>
        </p:blipFill>
        <p:spPr>
          <a:xfrm>
            <a:off x="4241212" y="4068673"/>
            <a:ext cx="4572000" cy="2373677"/>
          </a:xfrm>
          <a:prstGeom prst="rect">
            <a:avLst/>
          </a:prstGeom>
        </p:spPr>
      </p:pic>
    </p:spTree>
    <p:extLst>
      <p:ext uri="{BB962C8B-B14F-4D97-AF65-F5344CB8AC3E}">
        <p14:creationId xmlns:p14="http://schemas.microsoft.com/office/powerpoint/2010/main" val="105328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63FC6-99DD-7143-CFA8-50427AAEB2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B9031-8EF4-0A5C-204F-BD3E86C1F18B}"/>
              </a:ext>
            </a:extLst>
          </p:cNvPr>
          <p:cNvSpPr>
            <a:spLocks noGrp="1"/>
          </p:cNvSpPr>
          <p:nvPr>
            <p:ph type="title"/>
          </p:nvPr>
        </p:nvSpPr>
        <p:spPr/>
        <p:txBody>
          <a:bodyPr/>
          <a:lstStyle/>
          <a:p>
            <a:r>
              <a:rPr lang="en-US" sz="1800"/>
              <a:t>If you sent in your returning coaches, I’m working on adding your coaches to your groups. If you can’t find your delegation, please let me know .</a:t>
            </a:r>
            <a:br>
              <a:rPr lang="en-US" sz="2400"/>
            </a:br>
            <a:endParaRPr lang="en-US" sz="2400"/>
          </a:p>
        </p:txBody>
      </p:sp>
      <p:sp>
        <p:nvSpPr>
          <p:cNvPr id="4" name="Slide Number Placeholder 3">
            <a:extLst>
              <a:ext uri="{FF2B5EF4-FFF2-40B4-BE49-F238E27FC236}">
                <a16:creationId xmlns:a16="http://schemas.microsoft.com/office/drawing/2014/main" id="{B803CEAE-04F0-D473-49C7-79399796237F}"/>
              </a:ext>
            </a:extLst>
          </p:cNvPr>
          <p:cNvSpPr>
            <a:spLocks noGrp="1"/>
          </p:cNvSpPr>
          <p:nvPr>
            <p:ph type="sldNum" sz="quarter" idx="10"/>
          </p:nvPr>
        </p:nvSpPr>
        <p:spPr/>
        <p:txBody>
          <a:bodyPr/>
          <a:lstStyle/>
          <a:p>
            <a:fld id="{F4B88F72-1EA4-FE40-A5CA-BD0111E6622B}" type="slidenum">
              <a:rPr lang="en-US"/>
              <a:pPr/>
              <a:t>5</a:t>
            </a:fld>
            <a:r>
              <a:rPr lang="en-US"/>
              <a:t> /  </a:t>
            </a:r>
            <a:r>
              <a:rPr lang="en-US">
                <a:latin typeface="Ubuntu"/>
                <a:cs typeface="Ubuntu"/>
              </a:rPr>
              <a:t>Special Olympics</a:t>
            </a:r>
          </a:p>
        </p:txBody>
      </p:sp>
      <p:sp>
        <p:nvSpPr>
          <p:cNvPr id="5" name="Content Placeholder 4">
            <a:extLst>
              <a:ext uri="{FF2B5EF4-FFF2-40B4-BE49-F238E27FC236}">
                <a16:creationId xmlns:a16="http://schemas.microsoft.com/office/drawing/2014/main" id="{93750DEE-1EC8-3DED-61FD-047CB7767F8C}"/>
              </a:ext>
            </a:extLst>
          </p:cNvPr>
          <p:cNvSpPr>
            <a:spLocks noGrp="1"/>
          </p:cNvSpPr>
          <p:nvPr>
            <p:ph idx="1"/>
          </p:nvPr>
        </p:nvSpPr>
        <p:spPr/>
        <p:txBody>
          <a:bodyPr/>
          <a:lstStyle/>
          <a:p>
            <a:pPr marL="239395" indent="-239395"/>
            <a:r>
              <a:rPr lang="en-US" dirty="0"/>
              <a:t>You can also add your participants.</a:t>
            </a:r>
          </a:p>
          <a:p>
            <a:pPr marL="239395" indent="-239395"/>
            <a:r>
              <a:rPr lang="en-US" dirty="0"/>
              <a:t>In the pop-up you will</a:t>
            </a:r>
          </a:p>
          <a:p>
            <a:pPr marL="239395" indent="-239395"/>
            <a:r>
              <a:rPr lang="en-US" dirty="0"/>
              <a:t>need to select the team,</a:t>
            </a:r>
          </a:p>
          <a:p>
            <a:pPr marL="239395" indent="-239395"/>
            <a:r>
              <a:rPr lang="en-US" dirty="0"/>
              <a:t>which is your delegation,</a:t>
            </a:r>
          </a:p>
          <a:p>
            <a:pPr marL="239395" indent="-239395"/>
            <a:r>
              <a:rPr lang="en-US" dirty="0"/>
              <a:t>and the invitee. Use the </a:t>
            </a:r>
          </a:p>
          <a:p>
            <a:pPr marL="239395" indent="-239395"/>
            <a:r>
              <a:rPr lang="en-US" dirty="0"/>
              <a:t>magnifying glass to see</a:t>
            </a:r>
          </a:p>
          <a:p>
            <a:pPr marL="239395" indent="-239395"/>
            <a:r>
              <a:rPr lang="en-US" dirty="0"/>
              <a:t>these. The lookup records pop up you can search</a:t>
            </a:r>
          </a:p>
          <a:p>
            <a:pPr marL="239395" indent="-239395"/>
            <a:r>
              <a:rPr lang="en-US" dirty="0"/>
              <a:t>by either first or last name.</a:t>
            </a:r>
          </a:p>
          <a:p>
            <a:pPr marL="239395" indent="-239395"/>
            <a:endParaRPr lang="en-US"/>
          </a:p>
          <a:p>
            <a:pPr marL="239395" indent="-239395"/>
            <a:endParaRPr lang="en-US"/>
          </a:p>
          <a:p>
            <a:pPr marL="239395" indent="-239395"/>
            <a:endParaRPr lang="en-US"/>
          </a:p>
          <a:p>
            <a:pPr marL="239395" indent="-239395"/>
            <a:endParaRPr lang="en-US"/>
          </a:p>
          <a:p>
            <a:pPr marL="239395" indent="-239395"/>
            <a:endParaRPr lang="en-US"/>
          </a:p>
        </p:txBody>
      </p:sp>
      <p:pic>
        <p:nvPicPr>
          <p:cNvPr id="8" name="Picture 7" descr="A screenshot of a web page&#10;&#10;AI-generated content may be incorrect.">
            <a:extLst>
              <a:ext uri="{FF2B5EF4-FFF2-40B4-BE49-F238E27FC236}">
                <a16:creationId xmlns:a16="http://schemas.microsoft.com/office/drawing/2014/main" id="{68FB7C80-8B7F-2115-7F24-EEDF42A66465}"/>
              </a:ext>
            </a:extLst>
          </p:cNvPr>
          <p:cNvPicPr>
            <a:picLocks noChangeAspect="1"/>
          </p:cNvPicPr>
          <p:nvPr/>
        </p:nvPicPr>
        <p:blipFill>
          <a:blip r:embed="rId2"/>
          <a:stretch>
            <a:fillRect/>
          </a:stretch>
        </p:blipFill>
        <p:spPr>
          <a:xfrm>
            <a:off x="4257095" y="2240281"/>
            <a:ext cx="4633687" cy="2377438"/>
          </a:xfrm>
          <a:prstGeom prst="rect">
            <a:avLst/>
          </a:prstGeom>
        </p:spPr>
      </p:pic>
    </p:spTree>
    <p:extLst>
      <p:ext uri="{BB962C8B-B14F-4D97-AF65-F5344CB8AC3E}">
        <p14:creationId xmlns:p14="http://schemas.microsoft.com/office/powerpoint/2010/main" val="397983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9323B-E4EA-C871-9903-973FA4700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7C43B-E9B4-0B66-9D79-F6A42BE42DFB}"/>
              </a:ext>
            </a:extLst>
          </p:cNvPr>
          <p:cNvSpPr>
            <a:spLocks noGrp="1"/>
          </p:cNvSpPr>
          <p:nvPr>
            <p:ph type="title"/>
          </p:nvPr>
        </p:nvSpPr>
        <p:spPr>
          <a:xfrm>
            <a:off x="3220219" y="366713"/>
            <a:ext cx="5236394" cy="758702"/>
          </a:xfrm>
        </p:spPr>
        <p:txBody>
          <a:bodyPr/>
          <a:lstStyle/>
          <a:p>
            <a:r>
              <a:rPr lang="en-US" sz="2400">
                <a:latin typeface="+mn-lt"/>
              </a:rPr>
              <a:t>Once you’ve found your member, </a:t>
            </a:r>
          </a:p>
        </p:txBody>
      </p:sp>
      <p:sp>
        <p:nvSpPr>
          <p:cNvPr id="3" name="Content Placeholder 2">
            <a:extLst>
              <a:ext uri="{FF2B5EF4-FFF2-40B4-BE49-F238E27FC236}">
                <a16:creationId xmlns:a16="http://schemas.microsoft.com/office/drawing/2014/main" id="{2C534428-E610-4718-D934-11D10B8D306A}"/>
              </a:ext>
            </a:extLst>
          </p:cNvPr>
          <p:cNvSpPr>
            <a:spLocks noGrp="1"/>
          </p:cNvSpPr>
          <p:nvPr>
            <p:ph idx="1"/>
          </p:nvPr>
        </p:nvSpPr>
        <p:spPr>
          <a:xfrm>
            <a:off x="544513" y="1117354"/>
            <a:ext cx="7912100" cy="5353460"/>
          </a:xfrm>
        </p:spPr>
        <p:txBody>
          <a:bodyPr/>
          <a:lstStyle/>
          <a:p>
            <a:pPr marL="44450" lvl="1" indent="0">
              <a:buNone/>
            </a:pPr>
            <a:r>
              <a:rPr lang="en-US" sz="2400">
                <a:latin typeface="+mn-lt"/>
              </a:rPr>
              <a:t>Hit		             hit select and choose the role for 			this participant and submit. This 				participant won’t show up under				your team until they accept the invitation to join. You can check the status of your invites by selecting “My Sent Invitations”. You will see the exclamation mark if you have unanswered invites. </a:t>
            </a:r>
          </a:p>
          <a:p>
            <a:pPr marL="44450" lvl="1" indent="0">
              <a:buNone/>
            </a:pPr>
            <a:r>
              <a:rPr lang="en-US" sz="2400">
                <a:latin typeface="+mn-lt"/>
              </a:rPr>
              <a:t>If for any reason they don’t respond and you need them added please contact </a:t>
            </a:r>
          </a:p>
          <a:p>
            <a:pPr marL="44450" lvl="1" indent="0">
              <a:buNone/>
            </a:pPr>
            <a:r>
              <a:rPr lang="en-US" sz="2400">
                <a:latin typeface="+mn-lt"/>
              </a:rPr>
              <a:t>me and I can do that </a:t>
            </a:r>
          </a:p>
          <a:p>
            <a:pPr marL="44450" lvl="1" indent="0">
              <a:buNone/>
            </a:pPr>
            <a:r>
              <a:rPr lang="en-US" sz="2400">
                <a:latin typeface="+mn-lt"/>
              </a:rPr>
              <a:t>for you.</a:t>
            </a:r>
          </a:p>
          <a:p>
            <a:pPr marL="44450" lvl="1" indent="0">
              <a:buNone/>
            </a:pPr>
            <a:endParaRPr lang="en-US" sz="2400">
              <a:latin typeface="+mn-lt"/>
            </a:endParaRPr>
          </a:p>
        </p:txBody>
      </p:sp>
      <p:sp>
        <p:nvSpPr>
          <p:cNvPr id="4" name="Slide Number Placeholder 3">
            <a:extLst>
              <a:ext uri="{FF2B5EF4-FFF2-40B4-BE49-F238E27FC236}">
                <a16:creationId xmlns:a16="http://schemas.microsoft.com/office/drawing/2014/main" id="{5872A497-25E5-D3BD-E76E-572D2024A85A}"/>
              </a:ext>
            </a:extLst>
          </p:cNvPr>
          <p:cNvSpPr>
            <a:spLocks noGrp="1"/>
          </p:cNvSpPr>
          <p:nvPr>
            <p:ph type="sldNum" sz="quarter" idx="10"/>
          </p:nvPr>
        </p:nvSpPr>
        <p:spPr/>
        <p:txBody>
          <a:bodyPr/>
          <a:lstStyle/>
          <a:p>
            <a:fld id="{F4B88F72-1EA4-FE40-A5CA-BD0111E6622B}" type="slidenum">
              <a:rPr lang="en-US"/>
              <a:pPr/>
              <a:t>6</a:t>
            </a:fld>
            <a:r>
              <a:rPr lang="en-US"/>
              <a:t> /  </a:t>
            </a:r>
            <a:r>
              <a:rPr lang="en-US">
                <a:latin typeface="Ubuntu"/>
                <a:cs typeface="Ubuntu"/>
              </a:rPr>
              <a:t>Special Olympics</a:t>
            </a:r>
          </a:p>
        </p:txBody>
      </p:sp>
      <p:sp>
        <p:nvSpPr>
          <p:cNvPr id="5" name="Content Placeholder 2">
            <a:extLst>
              <a:ext uri="{FF2B5EF4-FFF2-40B4-BE49-F238E27FC236}">
                <a16:creationId xmlns:a16="http://schemas.microsoft.com/office/drawing/2014/main" id="{7DAA247E-22A2-AFEA-FA33-89574068BC53}"/>
              </a:ext>
            </a:extLst>
          </p:cNvPr>
          <p:cNvSpPr txBox="1">
            <a:spLocks/>
          </p:cNvSpPr>
          <p:nvPr/>
        </p:nvSpPr>
        <p:spPr bwMode="auto">
          <a:xfrm>
            <a:off x="489566" y="2705342"/>
            <a:ext cx="7912100" cy="3615397"/>
          </a:xfrm>
          <a:prstGeom prst="rect">
            <a:avLst/>
          </a:prstGeom>
          <a:noFill/>
          <a:ln>
            <a:noFill/>
          </a:ln>
          <a:effectLst/>
          <a:extLst>
            <a:ext uri="{909E8E84-426E-40dd-AFC4-6F175D3DCCD1}">
              <a14:hiddenFill xmlns:a14="http://schemas.microsoft.com/office/drawing/2010/main" xmlns:mv="urn:schemas-microsoft-com:mac:vml" xmlns:mc="http://schemas.openxmlformats.org/markup-compatibility/2006" xmlns="">
                <a:solidFill>
                  <a:srgbClr val="FFFFFF"/>
                </a:solidFill>
              </a14:hiddenFill>
            </a:ext>
            <a:ext uri="{91240B29-F687-4f45-9708-019B960494DF}">
              <a14:hiddenLine xmlns:a14="http://schemas.microsoft.com/office/drawing/2010/main" xmlns:mv="urn:schemas-microsoft-com:mac:vml" xmlns:mc="http://schemas.openxmlformats.org/markup-compatibility/2006" xmlns="" w="12700">
                <a:solidFill>
                  <a:schemeClr val="tx1"/>
                </a:solidFill>
                <a:miter lim="800000"/>
                <a:headEnd/>
                <a:tailEnd/>
              </a14:hiddenLine>
            </a:ext>
            <a:ext uri="{AF507438-7753-43e0-B8FC-AC1667EBCBE1}">
              <a14:hiddenEffects xmlns:a14="http://schemas.microsoft.com/office/drawing/2010/main" xmlns:mv="urn:schemas-microsoft-com:mac:vml" xmlns:mc="http://schemas.openxmlformats.org/markup-compatibility/2006" xmlns="">
                <a:effectLst>
                  <a:outerShdw blurRad="63500" dist="38099" dir="2700000" algn="ctr" rotWithShape="0">
                    <a:srgbClr val="000000">
                      <a:alpha val="74997"/>
                    </a:srgbClr>
                  </a:outerShdw>
                </a:effectLst>
              </a14:hiddenEffects>
            </a:ext>
            <a:ext uri="{FAA26D3D-D897-4be2-8F04-BA451C77F1D7}">
              <ma14:placeholderFlag xmlns:ma14="http://schemas.microsoft.com/office/mac/drawingml/2011/main" xmlns:mv="urn:schemas-microsoft-com:mac:vml" xmlns:mc="http://schemas.openxmlformats.org/markup-compatibility/2006" xmlns="" val="1"/>
            </a:ext>
          </a:extLst>
        </p:spPr>
        <p:txBody>
          <a:bodyPr vert="horz" wrap="square" lIns="35717" tIns="35717" rIns="35717" bIns="35717" numCol="1" anchor="t" anchorCtr="0" compatLnSpc="1">
            <a:prstTxWarp prst="textNoShape">
              <a:avLst/>
            </a:prstTxWarp>
          </a:bodyPr>
          <a:lstStyle>
            <a:lvl1pPr marL="239713" indent="-239713" algn="l" rtl="0" eaLnBrk="1" fontAlgn="base" hangingPunct="1">
              <a:lnSpc>
                <a:spcPct val="110000"/>
              </a:lnSpc>
              <a:spcBef>
                <a:spcPts val="850"/>
              </a:spcBef>
              <a:spcAft>
                <a:spcPct val="0"/>
              </a:spcAft>
              <a:defRPr sz="2500">
                <a:solidFill>
                  <a:schemeClr val="tx1"/>
                </a:solidFill>
                <a:latin typeface="+mn-lt"/>
                <a:ea typeface="+mn-ea"/>
                <a:cs typeface="+mn-cs"/>
                <a:sym typeface="Ubuntu" charset="0"/>
              </a:defRPr>
            </a:lvl1pPr>
            <a:lvl2pPr marL="284163" indent="-284163" algn="l" rtl="0" eaLnBrk="1" fontAlgn="base" hangingPunct="1">
              <a:lnSpc>
                <a:spcPct val="110000"/>
              </a:lnSpc>
              <a:spcBef>
                <a:spcPts val="850"/>
              </a:spcBef>
              <a:spcAft>
                <a:spcPct val="0"/>
              </a:spcAft>
              <a:buClr>
                <a:srgbClr val="FF0000"/>
              </a:buClr>
              <a:buSzPct val="80000"/>
              <a:buFont typeface="Ubuntu Light" charset="0"/>
              <a:buChar char="‣"/>
              <a:defRPr sz="2500">
                <a:solidFill>
                  <a:srgbClr val="4F5146"/>
                </a:solidFill>
                <a:latin typeface="+mj-lt"/>
                <a:ea typeface="+mn-ea"/>
                <a:cs typeface="+mn-cs"/>
                <a:sym typeface="Ubuntu Light" charset="0"/>
              </a:defRPr>
            </a:lvl2pPr>
            <a:lvl3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3pPr>
            <a:lvl4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4pPr>
            <a:lvl5pPr marL="534988" indent="-284163" algn="l" rtl="0" eaLnBrk="1" fontAlgn="base" hangingPunct="1">
              <a:lnSpc>
                <a:spcPct val="140000"/>
              </a:lnSpc>
              <a:spcBef>
                <a:spcPct val="0"/>
              </a:spcBef>
              <a:spcAft>
                <a:spcPct val="0"/>
              </a:spcAft>
              <a:buClr>
                <a:srgbClr val="FF0000"/>
              </a:buClr>
              <a:buSzPct val="80000"/>
              <a:buFont typeface="Ubuntu Light" charset="0"/>
              <a:buChar char="‣"/>
              <a:defRPr sz="1700">
                <a:solidFill>
                  <a:srgbClr val="4F5146"/>
                </a:solidFill>
                <a:latin typeface="+mj-lt"/>
                <a:ea typeface="+mn-ea"/>
                <a:cs typeface="+mn-cs"/>
                <a:sym typeface="Ubuntu Light" charset="0"/>
              </a:defRPr>
            </a:lvl5pPr>
            <a:lvl6pPr marL="857220"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6pPr>
            <a:lvl7pPr marL="1178677"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7pPr>
            <a:lvl8pPr marL="1500134"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8pPr>
            <a:lvl9pPr marL="1821591" indent="-285740" algn="l" rtl="0" eaLnBrk="1" fontAlgn="base" hangingPunct="1">
              <a:lnSpc>
                <a:spcPct val="140000"/>
              </a:lnSpc>
              <a:spcBef>
                <a:spcPct val="0"/>
              </a:spcBef>
              <a:spcAft>
                <a:spcPct val="0"/>
              </a:spcAft>
              <a:buClr>
                <a:srgbClr val="4F5146"/>
              </a:buClr>
              <a:buSzPct val="80000"/>
              <a:buFont typeface="Ubuntu Light" charset="0"/>
              <a:buChar char="‣"/>
              <a:defRPr sz="1700">
                <a:solidFill>
                  <a:srgbClr val="4F5146"/>
                </a:solidFill>
                <a:latin typeface="+mj-lt"/>
                <a:ea typeface="+mn-ea"/>
                <a:cs typeface="+mn-cs"/>
                <a:sym typeface="Ubuntu Light" charset="0"/>
              </a:defRPr>
            </a:lvl9pPr>
          </a:lstStyle>
          <a:p>
            <a:pPr marL="44450" lvl="1" indent="0" defTabSz="914400">
              <a:buFont typeface="Ubuntu Light" charset="0"/>
              <a:buNone/>
            </a:pPr>
            <a:endParaRPr lang="en-US" sz="2400" kern="0">
              <a:latin typeface="+mn-lt"/>
            </a:endParaRPr>
          </a:p>
        </p:txBody>
      </p:sp>
      <p:pic>
        <p:nvPicPr>
          <p:cNvPr id="7" name="Picture 6">
            <a:extLst>
              <a:ext uri="{FF2B5EF4-FFF2-40B4-BE49-F238E27FC236}">
                <a16:creationId xmlns:a16="http://schemas.microsoft.com/office/drawing/2014/main" id="{31A45477-7FF5-4A50-B441-98194881288F}"/>
              </a:ext>
            </a:extLst>
          </p:cNvPr>
          <p:cNvPicPr>
            <a:picLocks noChangeAspect="1"/>
          </p:cNvPicPr>
          <p:nvPr/>
        </p:nvPicPr>
        <p:blipFill>
          <a:blip r:embed="rId2"/>
          <a:stretch>
            <a:fillRect/>
          </a:stretch>
        </p:blipFill>
        <p:spPr>
          <a:xfrm>
            <a:off x="281354" y="124426"/>
            <a:ext cx="2948390" cy="2619727"/>
          </a:xfrm>
          <a:prstGeom prst="rect">
            <a:avLst/>
          </a:prstGeom>
        </p:spPr>
      </p:pic>
      <p:pic>
        <p:nvPicPr>
          <p:cNvPr id="9" name="Picture 8">
            <a:extLst>
              <a:ext uri="{FF2B5EF4-FFF2-40B4-BE49-F238E27FC236}">
                <a16:creationId xmlns:a16="http://schemas.microsoft.com/office/drawing/2014/main" id="{84B91F60-017A-9E41-F387-57F0DD2E4CD8}"/>
              </a:ext>
            </a:extLst>
          </p:cNvPr>
          <p:cNvPicPr>
            <a:picLocks noChangeAspect="1"/>
          </p:cNvPicPr>
          <p:nvPr/>
        </p:nvPicPr>
        <p:blipFill>
          <a:blip r:embed="rId3"/>
          <a:stretch>
            <a:fillRect/>
          </a:stretch>
        </p:blipFill>
        <p:spPr>
          <a:xfrm>
            <a:off x="3814032" y="4363468"/>
            <a:ext cx="5190858" cy="2393145"/>
          </a:xfrm>
          <a:prstGeom prst="rect">
            <a:avLst/>
          </a:prstGeom>
        </p:spPr>
      </p:pic>
    </p:spTree>
    <p:extLst>
      <p:ext uri="{BB962C8B-B14F-4D97-AF65-F5344CB8AC3E}">
        <p14:creationId xmlns:p14="http://schemas.microsoft.com/office/powerpoint/2010/main" val="1244944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CB9CA-636A-0994-0E09-1595C067D8F5}"/>
              </a:ext>
            </a:extLst>
          </p:cNvPr>
          <p:cNvSpPr>
            <a:spLocks noGrp="1"/>
          </p:cNvSpPr>
          <p:nvPr>
            <p:ph type="title"/>
          </p:nvPr>
        </p:nvSpPr>
        <p:spPr>
          <a:xfrm>
            <a:off x="526907" y="199861"/>
            <a:ext cx="7051823" cy="610919"/>
          </a:xfrm>
        </p:spPr>
        <p:txBody>
          <a:bodyPr/>
          <a:lstStyle/>
          <a:p>
            <a:r>
              <a:rPr lang="en-US" sz="2400">
                <a:latin typeface="+mn-lt"/>
              </a:rPr>
              <a:t>Now that you have added your participants, let’s see how to check if they have completed all certifications.</a:t>
            </a:r>
          </a:p>
        </p:txBody>
      </p:sp>
      <p:sp>
        <p:nvSpPr>
          <p:cNvPr id="3" name="Content Placeholder 2">
            <a:extLst>
              <a:ext uri="{FF2B5EF4-FFF2-40B4-BE49-F238E27FC236}">
                <a16:creationId xmlns:a16="http://schemas.microsoft.com/office/drawing/2014/main" id="{999B320B-653F-1BE4-59C9-BCE26EE1E772}"/>
              </a:ext>
            </a:extLst>
          </p:cNvPr>
          <p:cNvSpPr>
            <a:spLocks noGrp="1"/>
          </p:cNvSpPr>
          <p:nvPr>
            <p:ph idx="1"/>
          </p:nvPr>
        </p:nvSpPr>
        <p:spPr>
          <a:xfrm>
            <a:off x="544513" y="1055078"/>
            <a:ext cx="7912100" cy="5415736"/>
          </a:xfrm>
        </p:spPr>
        <p:txBody>
          <a:bodyPr/>
          <a:lstStyle/>
          <a:p>
            <a:r>
              <a:rPr lang="en-US" sz="2400"/>
              <a:t>Go to manage my participants and choose</a:t>
            </a:r>
          </a:p>
          <a:p>
            <a:r>
              <a:rPr lang="en-US" sz="2400"/>
              <a:t>Coach/Volunteers or Unified Partners.</a:t>
            </a:r>
          </a:p>
          <a:p>
            <a:r>
              <a:rPr lang="en-US" sz="2400"/>
              <a:t>This will show their profile status,</a:t>
            </a:r>
          </a:p>
          <a:p>
            <a:r>
              <a:rPr lang="en-US" sz="2400"/>
              <a:t>which tells you if they have connected</a:t>
            </a:r>
          </a:p>
          <a:p>
            <a:r>
              <a:rPr lang="en-US" sz="2400"/>
              <a:t>to their portal account and completed</a:t>
            </a:r>
          </a:p>
          <a:p>
            <a:r>
              <a:rPr lang="en-US" sz="2400"/>
              <a:t>the profile questions. To see their </a:t>
            </a:r>
          </a:p>
          <a:p>
            <a:r>
              <a:rPr lang="en-US" sz="2400"/>
              <a:t>role status you will need to click the carrot at the end. </a:t>
            </a:r>
          </a:p>
        </p:txBody>
      </p:sp>
      <p:sp>
        <p:nvSpPr>
          <p:cNvPr id="4" name="Slide Number Placeholder 3">
            <a:extLst>
              <a:ext uri="{FF2B5EF4-FFF2-40B4-BE49-F238E27FC236}">
                <a16:creationId xmlns:a16="http://schemas.microsoft.com/office/drawing/2014/main" id="{CC7D6BF7-911F-B9F0-94EF-F4FFB3DA9E67}"/>
              </a:ext>
            </a:extLst>
          </p:cNvPr>
          <p:cNvSpPr>
            <a:spLocks noGrp="1"/>
          </p:cNvSpPr>
          <p:nvPr>
            <p:ph type="sldNum" sz="quarter" idx="10"/>
          </p:nvPr>
        </p:nvSpPr>
        <p:spPr/>
        <p:txBody>
          <a:bodyPr/>
          <a:lstStyle/>
          <a:p>
            <a:fld id="{F4B88F72-1EA4-FE40-A5CA-BD0111E6622B}" type="slidenum">
              <a:rPr lang="en-US" smtClean="0"/>
              <a:pPr/>
              <a:t>7</a:t>
            </a:fld>
            <a:r>
              <a:rPr lang="en-US">
                <a:solidFill>
                  <a:srgbClr val="2E3333"/>
                </a:solidFill>
              </a:rPr>
              <a:t> /  </a:t>
            </a:r>
            <a:r>
              <a:rPr lang="en-US">
                <a:solidFill>
                  <a:srgbClr val="2E3333"/>
                </a:solidFill>
                <a:latin typeface="Ubuntu"/>
                <a:cs typeface="Ubuntu"/>
              </a:rPr>
              <a:t>Special Olympics</a:t>
            </a:r>
          </a:p>
        </p:txBody>
      </p:sp>
      <p:pic>
        <p:nvPicPr>
          <p:cNvPr id="6" name="Picture 5" descr="A screenshot of a computer&#10;&#10;AI-generated content may be incorrect.">
            <a:extLst>
              <a:ext uri="{FF2B5EF4-FFF2-40B4-BE49-F238E27FC236}">
                <a16:creationId xmlns:a16="http://schemas.microsoft.com/office/drawing/2014/main" id="{8917336E-35ED-ABF3-1EE9-06DCE9C21171}"/>
              </a:ext>
            </a:extLst>
          </p:cNvPr>
          <p:cNvPicPr>
            <a:picLocks noChangeAspect="1"/>
          </p:cNvPicPr>
          <p:nvPr/>
        </p:nvPicPr>
        <p:blipFill>
          <a:blip r:embed="rId2"/>
          <a:stretch>
            <a:fillRect/>
          </a:stretch>
        </p:blipFill>
        <p:spPr>
          <a:xfrm>
            <a:off x="5861124" y="1497843"/>
            <a:ext cx="3256447" cy="2581789"/>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36E43056-70CB-80E5-60FA-330F3B770FDC}"/>
              </a:ext>
            </a:extLst>
          </p:cNvPr>
          <p:cNvPicPr>
            <a:picLocks noChangeAspect="1"/>
          </p:cNvPicPr>
          <p:nvPr/>
        </p:nvPicPr>
        <p:blipFill>
          <a:blip r:embed="rId3"/>
          <a:stretch>
            <a:fillRect/>
          </a:stretch>
        </p:blipFill>
        <p:spPr>
          <a:xfrm>
            <a:off x="1869904" y="4522397"/>
            <a:ext cx="5261317" cy="2201594"/>
          </a:xfrm>
          <a:prstGeom prst="rect">
            <a:avLst/>
          </a:prstGeom>
        </p:spPr>
      </p:pic>
    </p:spTree>
    <p:extLst>
      <p:ext uri="{BB962C8B-B14F-4D97-AF65-F5344CB8AC3E}">
        <p14:creationId xmlns:p14="http://schemas.microsoft.com/office/powerpoint/2010/main" val="3395033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E1D69-D4F8-A2AC-5C8F-9B4E14FC7D71}"/>
              </a:ext>
            </a:extLst>
          </p:cNvPr>
          <p:cNvSpPr>
            <a:spLocks noGrp="1"/>
          </p:cNvSpPr>
          <p:nvPr>
            <p:ph type="title"/>
          </p:nvPr>
        </p:nvSpPr>
        <p:spPr>
          <a:xfrm>
            <a:off x="554038" y="366713"/>
            <a:ext cx="7051823" cy="1046064"/>
          </a:xfrm>
        </p:spPr>
        <p:txBody>
          <a:bodyPr/>
          <a:lstStyle/>
          <a:p>
            <a:r>
              <a:rPr lang="en-US" sz="2400">
                <a:latin typeface="+mn-lt"/>
              </a:rPr>
              <a:t>It will either show active or pending. If it says pending, you can then click on “Go To Checklist”</a:t>
            </a:r>
          </a:p>
        </p:txBody>
      </p:sp>
      <p:pic>
        <p:nvPicPr>
          <p:cNvPr id="6" name="Content Placeholder 5" descr="A screenshot of a computer&#10;&#10;AI-generated content may be incorrect.">
            <a:extLst>
              <a:ext uri="{FF2B5EF4-FFF2-40B4-BE49-F238E27FC236}">
                <a16:creationId xmlns:a16="http://schemas.microsoft.com/office/drawing/2014/main" id="{9B86E0B1-036F-C62E-A968-F49DFE0CF2CB}"/>
              </a:ext>
            </a:extLst>
          </p:cNvPr>
          <p:cNvPicPr>
            <a:picLocks noGrp="1" noChangeAspect="1"/>
          </p:cNvPicPr>
          <p:nvPr>
            <p:ph idx="1"/>
          </p:nvPr>
        </p:nvPicPr>
        <p:blipFill>
          <a:blip r:embed="rId2"/>
          <a:stretch>
            <a:fillRect/>
          </a:stretch>
        </p:blipFill>
        <p:spPr>
          <a:xfrm>
            <a:off x="4712677" y="2841674"/>
            <a:ext cx="4171584" cy="3816465"/>
          </a:xfrm>
        </p:spPr>
      </p:pic>
      <p:sp>
        <p:nvSpPr>
          <p:cNvPr id="4" name="Slide Number Placeholder 3">
            <a:extLst>
              <a:ext uri="{FF2B5EF4-FFF2-40B4-BE49-F238E27FC236}">
                <a16:creationId xmlns:a16="http://schemas.microsoft.com/office/drawing/2014/main" id="{D4BB0C74-9E33-77FF-52D0-5D62B85950E0}"/>
              </a:ext>
            </a:extLst>
          </p:cNvPr>
          <p:cNvSpPr>
            <a:spLocks noGrp="1"/>
          </p:cNvSpPr>
          <p:nvPr>
            <p:ph type="sldNum" sz="quarter" idx="10"/>
          </p:nvPr>
        </p:nvSpPr>
        <p:spPr/>
        <p:txBody>
          <a:bodyPr/>
          <a:lstStyle/>
          <a:p>
            <a:fld id="{F4B88F72-1EA4-FE40-A5CA-BD0111E6622B}" type="slidenum">
              <a:rPr lang="en-US" smtClean="0"/>
              <a:pPr/>
              <a:t>8</a:t>
            </a:fld>
            <a:r>
              <a:rPr lang="en-US">
                <a:solidFill>
                  <a:srgbClr val="2E3333"/>
                </a:solidFill>
              </a:rPr>
              <a:t> /  </a:t>
            </a:r>
            <a:r>
              <a:rPr lang="en-US">
                <a:solidFill>
                  <a:srgbClr val="2E3333"/>
                </a:solidFill>
                <a:latin typeface="Ubuntu"/>
                <a:cs typeface="Ubuntu"/>
              </a:rPr>
              <a:t>Special Olympics</a:t>
            </a:r>
          </a:p>
        </p:txBody>
      </p:sp>
      <p:pic>
        <p:nvPicPr>
          <p:cNvPr id="8" name="Picture 7" descr="A screenshot of a computer&#10;&#10;AI-generated content may be incorrect.">
            <a:extLst>
              <a:ext uri="{FF2B5EF4-FFF2-40B4-BE49-F238E27FC236}">
                <a16:creationId xmlns:a16="http://schemas.microsoft.com/office/drawing/2014/main" id="{78A80B7C-D2A5-EB64-6418-B7E1402F3F5D}"/>
              </a:ext>
            </a:extLst>
          </p:cNvPr>
          <p:cNvPicPr>
            <a:picLocks noChangeAspect="1"/>
          </p:cNvPicPr>
          <p:nvPr/>
        </p:nvPicPr>
        <p:blipFill>
          <a:blip r:embed="rId3"/>
          <a:stretch>
            <a:fillRect/>
          </a:stretch>
        </p:blipFill>
        <p:spPr>
          <a:xfrm>
            <a:off x="0" y="2841674"/>
            <a:ext cx="4572000" cy="3836252"/>
          </a:xfrm>
          <a:prstGeom prst="rect">
            <a:avLst/>
          </a:prstGeom>
        </p:spPr>
      </p:pic>
      <p:sp>
        <p:nvSpPr>
          <p:cNvPr id="10" name="TextBox 9">
            <a:extLst>
              <a:ext uri="{FF2B5EF4-FFF2-40B4-BE49-F238E27FC236}">
                <a16:creationId xmlns:a16="http://schemas.microsoft.com/office/drawing/2014/main" id="{7880F626-FB5B-2FB2-79B4-25C031217911}"/>
              </a:ext>
            </a:extLst>
          </p:cNvPr>
          <p:cNvSpPr txBox="1"/>
          <p:nvPr/>
        </p:nvSpPr>
        <p:spPr>
          <a:xfrm>
            <a:off x="446039" y="1514255"/>
            <a:ext cx="7853899" cy="1200329"/>
          </a:xfrm>
          <a:prstGeom prst="rect">
            <a:avLst/>
          </a:prstGeom>
          <a:noFill/>
        </p:spPr>
        <p:txBody>
          <a:bodyPr wrap="square" rtlCol="0">
            <a:spAutoFit/>
          </a:bodyPr>
          <a:lstStyle/>
          <a:p>
            <a:r>
              <a:rPr lang="en-US" sz="2400"/>
              <a:t>This is where you will be able to see exactly what your participant is missing. You can not change anything it is read only.</a:t>
            </a:r>
          </a:p>
        </p:txBody>
      </p:sp>
    </p:spTree>
    <p:extLst>
      <p:ext uri="{BB962C8B-B14F-4D97-AF65-F5344CB8AC3E}">
        <p14:creationId xmlns:p14="http://schemas.microsoft.com/office/powerpoint/2010/main" val="375493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latin typeface="+mn-lt"/>
              </a:rPr>
              <a:t>Let’s create a sub-team. You would do this if your delegation participates in multiple sports.</a:t>
            </a:r>
          </a:p>
        </p:txBody>
      </p:sp>
      <p:sp>
        <p:nvSpPr>
          <p:cNvPr id="3" name="Content Placeholder 2"/>
          <p:cNvSpPr>
            <a:spLocks noGrp="1"/>
          </p:cNvSpPr>
          <p:nvPr>
            <p:ph idx="1"/>
          </p:nvPr>
        </p:nvSpPr>
        <p:spPr>
          <a:xfrm>
            <a:off x="544513" y="1547446"/>
            <a:ext cx="7912100" cy="4658092"/>
          </a:xfrm>
        </p:spPr>
        <p:txBody>
          <a:bodyPr/>
          <a:lstStyle/>
          <a:p>
            <a:pPr marL="0" indent="0"/>
            <a:r>
              <a:rPr lang="en-US" sz="2400"/>
              <a:t>Go to “Manage My </a:t>
            </a:r>
          </a:p>
          <a:p>
            <a:pPr marL="0" indent="0"/>
            <a:r>
              <a:rPr lang="en-US" sz="2400"/>
              <a:t>Teams”. The Sun </a:t>
            </a:r>
          </a:p>
          <a:p>
            <a:pPr marL="0" indent="0"/>
            <a:r>
              <a:rPr lang="en-US" sz="2400"/>
              <a:t>Shiners are the Main </a:t>
            </a:r>
          </a:p>
          <a:p>
            <a:pPr marL="0" indent="0"/>
            <a:r>
              <a:rPr lang="en-US" sz="2400"/>
              <a:t>Delegation.</a:t>
            </a:r>
          </a:p>
        </p:txBody>
      </p:sp>
      <p:sp>
        <p:nvSpPr>
          <p:cNvPr id="4" name="Slide Number Placeholder 3"/>
          <p:cNvSpPr>
            <a:spLocks noGrp="1"/>
          </p:cNvSpPr>
          <p:nvPr>
            <p:ph type="sldNum" sz="quarter" idx="10"/>
          </p:nvPr>
        </p:nvSpPr>
        <p:spPr/>
        <p:txBody>
          <a:bodyPr/>
          <a:lstStyle/>
          <a:p>
            <a:fld id="{F4B88F72-1EA4-FE40-A5CA-BD0111E6622B}" type="slidenum">
              <a:rPr lang="en-US"/>
              <a:pPr/>
              <a:t>9</a:t>
            </a:fld>
            <a:r>
              <a:rPr lang="en-US"/>
              <a:t> /  </a:t>
            </a:r>
            <a:r>
              <a:rPr lang="en-US">
                <a:latin typeface="Ubuntu"/>
                <a:cs typeface="Ubuntu"/>
              </a:rPr>
              <a:t>Special Olympics</a:t>
            </a:r>
          </a:p>
        </p:txBody>
      </p:sp>
      <p:pic>
        <p:nvPicPr>
          <p:cNvPr id="12" name="Picture 11">
            <a:extLst>
              <a:ext uri="{FF2B5EF4-FFF2-40B4-BE49-F238E27FC236}">
                <a16:creationId xmlns:a16="http://schemas.microsoft.com/office/drawing/2014/main" id="{5B1C195B-8A99-F140-8E9C-B0BFDD1E2220}"/>
              </a:ext>
            </a:extLst>
          </p:cNvPr>
          <p:cNvPicPr>
            <a:picLocks noChangeAspect="1"/>
          </p:cNvPicPr>
          <p:nvPr/>
        </p:nvPicPr>
        <p:blipFill>
          <a:blip r:embed="rId2"/>
          <a:stretch>
            <a:fillRect/>
          </a:stretch>
        </p:blipFill>
        <p:spPr>
          <a:xfrm>
            <a:off x="3559126" y="1393305"/>
            <a:ext cx="5584874" cy="2124738"/>
          </a:xfrm>
          <a:prstGeom prst="rect">
            <a:avLst/>
          </a:prstGeom>
        </p:spPr>
      </p:pic>
      <p:pic>
        <p:nvPicPr>
          <p:cNvPr id="14" name="Picture 13" descr="A screenshot of a computer&#10;&#10;AI-generated content may be incorrect.">
            <a:extLst>
              <a:ext uri="{FF2B5EF4-FFF2-40B4-BE49-F238E27FC236}">
                <a16:creationId xmlns:a16="http://schemas.microsoft.com/office/drawing/2014/main" id="{29ED49B1-1C1B-A46E-DFA3-0202AF6F0EB5}"/>
              </a:ext>
            </a:extLst>
          </p:cNvPr>
          <p:cNvPicPr>
            <a:picLocks noChangeAspect="1"/>
          </p:cNvPicPr>
          <p:nvPr/>
        </p:nvPicPr>
        <p:blipFill>
          <a:blip r:embed="rId3"/>
          <a:stretch>
            <a:fillRect/>
          </a:stretch>
        </p:blipFill>
        <p:spPr>
          <a:xfrm>
            <a:off x="0" y="3518043"/>
            <a:ext cx="9144000" cy="3339957"/>
          </a:xfrm>
          <a:prstGeom prst="rect">
            <a:avLst/>
          </a:prstGeom>
        </p:spPr>
      </p:pic>
    </p:spTree>
    <p:extLst>
      <p:ext uri="{BB962C8B-B14F-4D97-AF65-F5344CB8AC3E}">
        <p14:creationId xmlns:p14="http://schemas.microsoft.com/office/powerpoint/2010/main" val="345790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_AP_Presentation">
  <a:themeElements>
    <a:clrScheme name="Special Olympics">
      <a:dk1>
        <a:srgbClr val="46473E"/>
      </a:dk1>
      <a:lt1>
        <a:srgbClr val="FFFFFF"/>
      </a:lt1>
      <a:dk2>
        <a:srgbClr val="000000"/>
      </a:dk2>
      <a:lt2>
        <a:srgbClr val="808080"/>
      </a:lt2>
      <a:accent1>
        <a:srgbClr val="CD0920"/>
      </a:accent1>
      <a:accent2>
        <a:srgbClr val="DF6521"/>
      </a:accent2>
      <a:accent3>
        <a:srgbClr val="E78E23"/>
      </a:accent3>
      <a:accent4>
        <a:srgbClr val="000000"/>
      </a:accent4>
      <a:accent5>
        <a:srgbClr val="900D69"/>
      </a:accent5>
      <a:accent6>
        <a:srgbClr val="005193"/>
      </a:accent6>
      <a:hlink>
        <a:srgbClr val="3C97B8"/>
      </a:hlink>
      <a:folHlink>
        <a:srgbClr val="00577A"/>
      </a:folHlink>
    </a:clrScheme>
    <a:fontScheme name="Title">
      <a:majorFont>
        <a:latin typeface="Ubuntu Light"/>
        <a:ea typeface="ヒラギノ角ゴ ProN W3"/>
        <a:cs typeface="ヒラギノ角ゴ ProN W3"/>
      </a:majorFont>
      <a:minorFont>
        <a:latin typeface="Ubuntu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ody White copy">
  <a:themeElements>
    <a:clrScheme name="">
      <a:dk1>
        <a:srgbClr val="000000"/>
      </a:dk1>
      <a:lt1>
        <a:srgbClr val="FFFFFF"/>
      </a:lt1>
      <a:dk2>
        <a:srgbClr val="000000"/>
      </a:dk2>
      <a:lt2>
        <a:srgbClr val="808080"/>
      </a:lt2>
      <a:accent1>
        <a:srgbClr val="D90B00"/>
      </a:accent1>
      <a:accent2>
        <a:srgbClr val="333399"/>
      </a:accent2>
      <a:accent3>
        <a:srgbClr val="FFFFFF"/>
      </a:accent3>
      <a:accent4>
        <a:srgbClr val="000000"/>
      </a:accent4>
      <a:accent5>
        <a:srgbClr val="E9AAAA"/>
      </a:accent5>
      <a:accent6>
        <a:srgbClr val="2D2D8A"/>
      </a:accent6>
      <a:hlink>
        <a:srgbClr val="009999"/>
      </a:hlink>
      <a:folHlink>
        <a:srgbClr val="99CC00"/>
      </a:folHlink>
    </a:clrScheme>
    <a:fontScheme name="Body White copy">
      <a:majorFont>
        <a:latin typeface="Ubuntu Light"/>
        <a:ea typeface="ヒラギノ角ゴ ProN W3"/>
        <a:cs typeface="ヒラギノ角ゴ ProN W3"/>
      </a:majorFont>
      <a:minorFont>
        <a:latin typeface="Ubuntu"/>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ody White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2dd15e6-68c6-433c-a269-ff12ba08a738" xsi:nil="true"/>
    <lcf76f155ced4ddcb4097134ff3c332f xmlns="a3c95da9-7fb0-4bda-b0cd-9ada7162541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2C4FB63F3C0A64480AAAD5E88F1947E" ma:contentTypeVersion="18" ma:contentTypeDescription="Create a new document." ma:contentTypeScope="" ma:versionID="8135709cb31b25bb3300f371228cd79b">
  <xsd:schema xmlns:xsd="http://www.w3.org/2001/XMLSchema" xmlns:xs="http://www.w3.org/2001/XMLSchema" xmlns:p="http://schemas.microsoft.com/office/2006/metadata/properties" xmlns:ns2="a3c95da9-7fb0-4bda-b0cd-9ada71625414" xmlns:ns3="52dd15e6-68c6-433c-a269-ff12ba08a738" targetNamespace="http://schemas.microsoft.com/office/2006/metadata/properties" ma:root="true" ma:fieldsID="5f1ce576eac0e63af6edb66a61f6a821" ns2:_="" ns3:_="">
    <xsd:import namespace="a3c95da9-7fb0-4bda-b0cd-9ada71625414"/>
    <xsd:import namespace="52dd15e6-68c6-433c-a269-ff12ba08a7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c95da9-7fb0-4bda-b0cd-9ada716254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37303cb-e3e8-48d0-a94d-7f24f154c7d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2dd15e6-68c6-433c-a269-ff12ba08a73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dd0c096-87c0-4ed2-92a9-c9969e9595a4}" ma:internalName="TaxCatchAll" ma:showField="CatchAllData" ma:web="52dd15e6-68c6-433c-a269-ff12ba08a73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9F1BF68-38F2-4306-B340-23EBF9064229}">
  <ds:schemaRefs>
    <ds:schemaRef ds:uri="52dd15e6-68c6-433c-a269-ff12ba08a738"/>
    <ds:schemaRef ds:uri="a3c95da9-7fb0-4bda-b0cd-9ada716254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FABAF37-9EFC-4BA9-B6E0-32259F242B60}">
  <ds:schemaRefs>
    <ds:schemaRef ds:uri="http://schemas.microsoft.com/sharepoint/v3/contenttype/forms"/>
  </ds:schemaRefs>
</ds:datastoreItem>
</file>

<file path=customXml/itemProps3.xml><?xml version="1.0" encoding="utf-8"?>
<ds:datastoreItem xmlns:ds="http://schemas.openxmlformats.org/officeDocument/2006/customXml" ds:itemID="{406013E4-4F69-413B-997A-BB200E933DA0}">
  <ds:schemaRefs>
    <ds:schemaRef ds:uri="52dd15e6-68c6-433c-a269-ff12ba08a738"/>
    <ds:schemaRef ds:uri="a3c95da9-7fb0-4bda-b0cd-9ada716254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SO_AP_Presentation.potx</Template>
  <Application>Microsoft Office PowerPoint</Application>
  <PresentationFormat>On-screen Show (4:3)</PresentationFormat>
  <Slides>13</Slides>
  <Notes>0</Notes>
  <HiddenSlides>0</HiddenSlide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SO_AP_Presentation</vt:lpstr>
      <vt:lpstr>Body White copy</vt:lpstr>
      <vt:lpstr>SOAZ COACH ZONE</vt:lpstr>
      <vt:lpstr>Information</vt:lpstr>
      <vt:lpstr>               Accessing your Coach Zone   </vt:lpstr>
      <vt:lpstr>PowerPoint Presentation</vt:lpstr>
      <vt:lpstr>If you sent in your returning coaches, I’m working on adding your coaches to your groups. If you can’t find your delegation, please let me know . </vt:lpstr>
      <vt:lpstr>Once you’ve found your member, </vt:lpstr>
      <vt:lpstr>Now that you have added your participants, let’s see how to check if they have completed all certifications.</vt:lpstr>
      <vt:lpstr>It will either show active or pending. If it says pending, you can then click on “Go To Checklist”</vt:lpstr>
      <vt:lpstr>Let’s create a sub-team. You would do this if your delegation participates in multiple sports.</vt:lpstr>
      <vt:lpstr>You will click on the carrot next to your Main Delegation. Below the main delegation you will see Sub-Teams and below that Create New Team.</vt:lpstr>
      <vt:lpstr>When you create the sub-team all participants will load into that team. You can then go in and delete the participants who are not on that team.</vt:lpstr>
      <vt:lpstr>General Notes</vt:lpstr>
      <vt:lpstr>Thank you  </vt:lpstr>
    </vt:vector>
  </TitlesOfParts>
  <Company>Zero-G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Ciaran OGaora</dc:creator>
  <cp:revision>8</cp:revision>
  <dcterms:created xsi:type="dcterms:W3CDTF">2012-07-11T16:39:32Z</dcterms:created>
  <dcterms:modified xsi:type="dcterms:W3CDTF">2025-12-06T01:21:23Z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0x01010032C4FB63F3C0A64480AAAD5E88F1947E</vt:lpwstr>
  </property>
  <property fmtid="{D5CDD505-2E9C-101B-9397-08002B2CF9AE}" pid="3" name="MediaServiceImageTags">
    <vt:lpwstr/>
  </property>
</Properties>
</file>